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4" r:id="rId1"/>
  </p:sldMasterIdLst>
  <p:sldIdLst>
    <p:sldId id="257" r:id="rId2"/>
    <p:sldId id="258" r:id="rId3"/>
    <p:sldId id="261" r:id="rId4"/>
    <p:sldId id="262" r:id="rId5"/>
    <p:sldId id="265" r:id="rId6"/>
    <p:sldId id="256" r:id="rId7"/>
    <p:sldId id="263" r:id="rId8"/>
    <p:sldId id="264" r:id="rId9"/>
    <p:sldId id="266" r:id="rId10"/>
    <p:sldId id="268" r:id="rId11"/>
    <p:sldId id="267" r:id="rId12"/>
    <p:sldId id="269" r:id="rId13"/>
    <p:sldId id="259" r:id="rId14"/>
    <p:sldId id="271" r:id="rId15"/>
    <p:sldId id="272" r:id="rId16"/>
    <p:sldId id="273" r:id="rId17"/>
    <p:sldId id="282" r:id="rId18"/>
    <p:sldId id="275" r:id="rId19"/>
    <p:sldId id="276" r:id="rId20"/>
    <p:sldId id="277" r:id="rId21"/>
    <p:sldId id="279" r:id="rId22"/>
    <p:sldId id="278" r:id="rId23"/>
    <p:sldId id="281" r:id="rId24"/>
    <p:sldId id="283" r:id="rId25"/>
    <p:sldId id="260" r:id="rId26"/>
    <p:sldId id="285" r:id="rId27"/>
    <p:sldId id="284" r:id="rId28"/>
    <p:sldId id="286" r:id="rId29"/>
    <p:sldId id="287" r:id="rId30"/>
    <p:sldId id="289" r:id="rId31"/>
    <p:sldId id="290" r:id="rId32"/>
    <p:sldId id="288" r:id="rId33"/>
    <p:sldId id="29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44D"/>
    <a:srgbClr val="88B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3B647E-C410-4C3F-B0E0-467DAE7F7960}" v="499" dt="2019-11-30T02:31:54.5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9" autoAdjust="0"/>
    <p:restoredTop sz="94660"/>
  </p:normalViewPr>
  <p:slideViewPr>
    <p:cSldViewPr snapToGrid="0">
      <p:cViewPr varScale="1">
        <p:scale>
          <a:sx n="91" d="100"/>
          <a:sy n="91" d="100"/>
        </p:scale>
        <p:origin x="63" y="3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Sumanth Avunuri Sampath" userId="411938e9ca421372" providerId="LiveId" clId="{E73B647E-C410-4C3F-B0E0-467DAE7F7960}"/>
    <pc:docChg chg="undo custSel mod addSld delSld modSld sldOrd">
      <pc:chgData name="Sai Sumanth Avunuri Sampath" userId="411938e9ca421372" providerId="LiveId" clId="{E73B647E-C410-4C3F-B0E0-467DAE7F7960}" dt="2019-11-30T02:33:11.151" v="3406" actId="26606"/>
      <pc:docMkLst>
        <pc:docMk/>
      </pc:docMkLst>
      <pc:sldChg chg="addSp delSp modSp mod ord setClrOvrMap">
        <pc:chgData name="Sai Sumanth Avunuri Sampath" userId="411938e9ca421372" providerId="LiveId" clId="{E73B647E-C410-4C3F-B0E0-467DAE7F7960}" dt="2019-11-29T22:25:45.016" v="1445" actId="26606"/>
        <pc:sldMkLst>
          <pc:docMk/>
          <pc:sldMk cId="1505114858" sldId="256"/>
        </pc:sldMkLst>
        <pc:spChg chg="mod">
          <ac:chgData name="Sai Sumanth Avunuri Sampath" userId="411938e9ca421372" providerId="LiveId" clId="{E73B647E-C410-4C3F-B0E0-467DAE7F7960}" dt="2019-11-29T22:13:56.194" v="1316" actId="26606"/>
          <ac:spMkLst>
            <pc:docMk/>
            <pc:sldMk cId="1505114858" sldId="256"/>
            <ac:spMk id="2" creationId="{70D46BAD-8303-47BE-B147-FDAEA1AA8017}"/>
          </ac:spMkLst>
        </pc:spChg>
        <pc:spChg chg="del mod">
          <ac:chgData name="Sai Sumanth Avunuri Sampath" userId="411938e9ca421372" providerId="LiveId" clId="{E73B647E-C410-4C3F-B0E0-467DAE7F7960}" dt="2019-11-29T21:54:58.784" v="1286" actId="478"/>
          <ac:spMkLst>
            <pc:docMk/>
            <pc:sldMk cId="1505114858" sldId="256"/>
            <ac:spMk id="3" creationId="{BD9C5C01-6A04-4FC2-84CF-05B3E15056CA}"/>
          </ac:spMkLst>
        </pc:spChg>
        <pc:spChg chg="add del">
          <ac:chgData name="Sai Sumanth Avunuri Sampath" userId="411938e9ca421372" providerId="LiveId" clId="{E73B647E-C410-4C3F-B0E0-467DAE7F7960}" dt="2019-11-29T22:13:56.194" v="1316" actId="26606"/>
          <ac:spMkLst>
            <pc:docMk/>
            <pc:sldMk cId="1505114858" sldId="256"/>
            <ac:spMk id="25" creationId="{E9ED41B5-F9B0-4DE1-8C59-A980468A703A}"/>
          </ac:spMkLst>
        </pc:spChg>
        <pc:spChg chg="add del">
          <ac:chgData name="Sai Sumanth Avunuri Sampath" userId="411938e9ca421372" providerId="LiveId" clId="{E73B647E-C410-4C3F-B0E0-467DAE7F7960}" dt="2019-11-29T22:13:56.194" v="1316" actId="26606"/>
          <ac:spMkLst>
            <pc:docMk/>
            <pc:sldMk cId="1505114858" sldId="256"/>
            <ac:spMk id="27" creationId="{C482A030-873A-4216-B6A6-C3348B9CA2A1}"/>
          </ac:spMkLst>
        </pc:spChg>
        <pc:spChg chg="add del">
          <ac:chgData name="Sai Sumanth Avunuri Sampath" userId="411938e9ca421372" providerId="LiveId" clId="{E73B647E-C410-4C3F-B0E0-467DAE7F7960}" dt="2019-11-29T22:25:45.016" v="1445" actId="26606"/>
          <ac:spMkLst>
            <pc:docMk/>
            <pc:sldMk cId="1505114858" sldId="256"/>
            <ac:spMk id="32" creationId="{FA4CD5CB-D209-4D70-8CA4-629731C59219}"/>
          </ac:spMkLst>
        </pc:spChg>
        <pc:spChg chg="add del">
          <ac:chgData name="Sai Sumanth Avunuri Sampath" userId="411938e9ca421372" providerId="LiveId" clId="{E73B647E-C410-4C3F-B0E0-467DAE7F7960}" dt="2019-11-29T22:25:45.016" v="1445" actId="26606"/>
          <ac:spMkLst>
            <pc:docMk/>
            <pc:sldMk cId="1505114858" sldId="256"/>
            <ac:spMk id="36" creationId="{B4C27B90-DF2B-4D00-BA07-18ED774CD2F1}"/>
          </ac:spMkLst>
        </pc:spChg>
        <pc:spChg chg="add del">
          <ac:chgData name="Sai Sumanth Avunuri Sampath" userId="411938e9ca421372" providerId="LiveId" clId="{E73B647E-C410-4C3F-B0E0-467DAE7F7960}" dt="2019-11-29T22:25:45.016" v="1445" actId="26606"/>
          <ac:spMkLst>
            <pc:docMk/>
            <pc:sldMk cId="1505114858" sldId="256"/>
            <ac:spMk id="38" creationId="{593ACC25-C262-417A-8AA9-0641C772BDB6}"/>
          </ac:spMkLst>
        </pc:spChg>
        <pc:spChg chg="add">
          <ac:chgData name="Sai Sumanth Avunuri Sampath" userId="411938e9ca421372" providerId="LiveId" clId="{E73B647E-C410-4C3F-B0E0-467DAE7F7960}" dt="2019-11-29T22:25:45.016" v="1445" actId="26606"/>
          <ac:spMkLst>
            <pc:docMk/>
            <pc:sldMk cId="1505114858" sldId="256"/>
            <ac:spMk id="43" creationId="{FA4CD5CB-D209-4D70-8CA4-629731C59219}"/>
          </ac:spMkLst>
        </pc:spChg>
        <pc:spChg chg="add">
          <ac:chgData name="Sai Sumanth Avunuri Sampath" userId="411938e9ca421372" providerId="LiveId" clId="{E73B647E-C410-4C3F-B0E0-467DAE7F7960}" dt="2019-11-29T22:25:45.016" v="1445" actId="26606"/>
          <ac:spMkLst>
            <pc:docMk/>
            <pc:sldMk cId="1505114858" sldId="256"/>
            <ac:spMk id="47" creationId="{B4C27B90-DF2B-4D00-BA07-18ED774CD2F1}"/>
          </ac:spMkLst>
        </pc:spChg>
        <pc:spChg chg="add">
          <ac:chgData name="Sai Sumanth Avunuri Sampath" userId="411938e9ca421372" providerId="LiveId" clId="{E73B647E-C410-4C3F-B0E0-467DAE7F7960}" dt="2019-11-29T22:25:45.016" v="1445" actId="26606"/>
          <ac:spMkLst>
            <pc:docMk/>
            <pc:sldMk cId="1505114858" sldId="256"/>
            <ac:spMk id="49" creationId="{593ACC25-C262-417A-8AA9-0641C772BDB6}"/>
          </ac:spMkLst>
        </pc:spChg>
        <pc:picChg chg="mod ord">
          <ac:chgData name="Sai Sumanth Avunuri Sampath" userId="411938e9ca421372" providerId="LiveId" clId="{E73B647E-C410-4C3F-B0E0-467DAE7F7960}" dt="2019-11-29T22:13:56.194" v="1316" actId="26606"/>
          <ac:picMkLst>
            <pc:docMk/>
            <pc:sldMk cId="1505114858" sldId="256"/>
            <ac:picMk id="20" creationId="{26401956-3EA9-4A7A-B28E-AC48BE4AA865}"/>
          </ac:picMkLst>
        </pc:picChg>
        <pc:cxnChg chg="add del">
          <ac:chgData name="Sai Sumanth Avunuri Sampath" userId="411938e9ca421372" providerId="LiveId" clId="{E73B647E-C410-4C3F-B0E0-467DAE7F7960}" dt="2019-11-29T22:25:45.016" v="1445" actId="26606"/>
          <ac:cxnSpMkLst>
            <pc:docMk/>
            <pc:sldMk cId="1505114858" sldId="256"/>
            <ac:cxnSpMk id="34" creationId="{5C6A2BAE-B461-4B55-8E1F-0722ABDD1393}"/>
          </ac:cxnSpMkLst>
        </pc:cxnChg>
        <pc:cxnChg chg="add">
          <ac:chgData name="Sai Sumanth Avunuri Sampath" userId="411938e9ca421372" providerId="LiveId" clId="{E73B647E-C410-4C3F-B0E0-467DAE7F7960}" dt="2019-11-29T22:25:45.016" v="1445" actId="26606"/>
          <ac:cxnSpMkLst>
            <pc:docMk/>
            <pc:sldMk cId="1505114858" sldId="256"/>
            <ac:cxnSpMk id="45" creationId="{5C6A2BAE-B461-4B55-8E1F-0722ABDD1393}"/>
          </ac:cxnSpMkLst>
        </pc:cxnChg>
      </pc:sldChg>
      <pc:sldChg chg="modSp">
        <pc:chgData name="Sai Sumanth Avunuri Sampath" userId="411938e9ca421372" providerId="LiveId" clId="{E73B647E-C410-4C3F-B0E0-467DAE7F7960}" dt="2019-11-29T21:05:05.379" v="1000" actId="20577"/>
        <pc:sldMkLst>
          <pc:docMk/>
          <pc:sldMk cId="2087745482" sldId="257"/>
        </pc:sldMkLst>
        <pc:spChg chg="mod">
          <ac:chgData name="Sai Sumanth Avunuri Sampath" userId="411938e9ca421372" providerId="LiveId" clId="{E73B647E-C410-4C3F-B0E0-467DAE7F7960}" dt="2019-11-28T21:43:19.791" v="6" actId="1076"/>
          <ac:spMkLst>
            <pc:docMk/>
            <pc:sldMk cId="2087745482" sldId="257"/>
            <ac:spMk id="2" creationId="{0D796D7C-5FF3-445C-AD38-6E742A245E8E}"/>
          </ac:spMkLst>
        </pc:spChg>
        <pc:spChg chg="mod">
          <ac:chgData name="Sai Sumanth Avunuri Sampath" userId="411938e9ca421372" providerId="LiveId" clId="{E73B647E-C410-4C3F-B0E0-467DAE7F7960}" dt="2019-11-28T21:43:29.247" v="7" actId="1076"/>
          <ac:spMkLst>
            <pc:docMk/>
            <pc:sldMk cId="2087745482" sldId="257"/>
            <ac:spMk id="3" creationId="{E5CFAF1E-37AC-427E-9C7F-CA7130886DAE}"/>
          </ac:spMkLst>
        </pc:spChg>
        <pc:spChg chg="mod">
          <ac:chgData name="Sai Sumanth Avunuri Sampath" userId="411938e9ca421372" providerId="LiveId" clId="{E73B647E-C410-4C3F-B0E0-467DAE7F7960}" dt="2019-11-29T21:05:05.379" v="1000" actId="20577"/>
          <ac:spMkLst>
            <pc:docMk/>
            <pc:sldMk cId="2087745482" sldId="257"/>
            <ac:spMk id="5" creationId="{6DDF0543-6B9A-449F-93D5-6058AFDDD7FD}"/>
          </ac:spMkLst>
        </pc:spChg>
      </pc:sldChg>
      <pc:sldChg chg="addSp delSp modSp add">
        <pc:chgData name="Sai Sumanth Avunuri Sampath" userId="411938e9ca421372" providerId="LiveId" clId="{E73B647E-C410-4C3F-B0E0-467DAE7F7960}" dt="2019-11-29T21:52:59.546" v="1284" actId="20577"/>
        <pc:sldMkLst>
          <pc:docMk/>
          <pc:sldMk cId="2017051406" sldId="258"/>
        </pc:sldMkLst>
        <pc:spChg chg="mod">
          <ac:chgData name="Sai Sumanth Avunuri Sampath" userId="411938e9ca421372" providerId="LiveId" clId="{E73B647E-C410-4C3F-B0E0-467DAE7F7960}" dt="2019-11-29T21:10:59.107" v="1001"/>
          <ac:spMkLst>
            <pc:docMk/>
            <pc:sldMk cId="2017051406" sldId="258"/>
            <ac:spMk id="2" creationId="{0C08128F-DB2C-4300-AE71-FF2771861D71}"/>
          </ac:spMkLst>
        </pc:spChg>
        <pc:spChg chg="del mod">
          <ac:chgData name="Sai Sumanth Avunuri Sampath" userId="411938e9ca421372" providerId="LiveId" clId="{E73B647E-C410-4C3F-B0E0-467DAE7F7960}" dt="2019-11-29T21:52:31.389" v="1279" actId="12084"/>
          <ac:spMkLst>
            <pc:docMk/>
            <pc:sldMk cId="2017051406" sldId="258"/>
            <ac:spMk id="3" creationId="{102D343D-08CF-48AE-97DF-D6F2A1B2EC26}"/>
          </ac:spMkLst>
        </pc:spChg>
        <pc:graphicFrameChg chg="add mod">
          <ac:chgData name="Sai Sumanth Avunuri Sampath" userId="411938e9ca421372" providerId="LiveId" clId="{E73B647E-C410-4C3F-B0E0-467DAE7F7960}" dt="2019-11-29T21:52:59.546" v="1284" actId="20577"/>
          <ac:graphicFrameMkLst>
            <pc:docMk/>
            <pc:sldMk cId="2017051406" sldId="258"/>
            <ac:graphicFrameMk id="4" creationId="{A7403B84-9DED-49F0-BD6F-5B708E02A622}"/>
          </ac:graphicFrameMkLst>
        </pc:graphicFrameChg>
      </pc:sldChg>
      <pc:sldChg chg="addSp delSp modSp add">
        <pc:chgData name="Sai Sumanth Avunuri Sampath" userId="411938e9ca421372" providerId="LiveId" clId="{E73B647E-C410-4C3F-B0E0-467DAE7F7960}" dt="2019-11-29T20:07:11.224" v="639" actId="14100"/>
        <pc:sldMkLst>
          <pc:docMk/>
          <pc:sldMk cId="815029962" sldId="259"/>
        </pc:sldMkLst>
        <pc:spChg chg="add mod">
          <ac:chgData name="Sai Sumanth Avunuri Sampath" userId="411938e9ca421372" providerId="LiveId" clId="{E73B647E-C410-4C3F-B0E0-467DAE7F7960}" dt="2019-11-29T06:22:11.424" v="167" actId="1076"/>
          <ac:spMkLst>
            <pc:docMk/>
            <pc:sldMk cId="815029962" sldId="259"/>
            <ac:spMk id="2" creationId="{C335503A-C59B-4D0B-A1FA-571C299D3BB0}"/>
          </ac:spMkLst>
        </pc:spChg>
        <pc:spChg chg="add mod">
          <ac:chgData name="Sai Sumanth Avunuri Sampath" userId="411938e9ca421372" providerId="LiveId" clId="{E73B647E-C410-4C3F-B0E0-467DAE7F7960}" dt="2019-11-29T19:48:45.532" v="499" actId="1076"/>
          <ac:spMkLst>
            <pc:docMk/>
            <pc:sldMk cId="815029962" sldId="259"/>
            <ac:spMk id="3" creationId="{20756DC5-3E76-45CD-A533-BDAB7F6F7AC8}"/>
          </ac:spMkLst>
        </pc:spChg>
        <pc:spChg chg="add mod">
          <ac:chgData name="Sai Sumanth Avunuri Sampath" userId="411938e9ca421372" providerId="LiveId" clId="{E73B647E-C410-4C3F-B0E0-467DAE7F7960}" dt="2019-11-29T06:22:48.586" v="172" actId="1076"/>
          <ac:spMkLst>
            <pc:docMk/>
            <pc:sldMk cId="815029962" sldId="259"/>
            <ac:spMk id="4" creationId="{3352DDFC-A292-4F35-9550-87017CC2186A}"/>
          </ac:spMkLst>
        </pc:spChg>
        <pc:spChg chg="add mod">
          <ac:chgData name="Sai Sumanth Avunuri Sampath" userId="411938e9ca421372" providerId="LiveId" clId="{E73B647E-C410-4C3F-B0E0-467DAE7F7960}" dt="2019-11-29T06:23:17.338" v="178" actId="1076"/>
          <ac:spMkLst>
            <pc:docMk/>
            <pc:sldMk cId="815029962" sldId="259"/>
            <ac:spMk id="5" creationId="{3CCBA1EA-B41A-4168-BB2E-4A5B444C2EAE}"/>
          </ac:spMkLst>
        </pc:spChg>
        <pc:spChg chg="add mod">
          <ac:chgData name="Sai Sumanth Avunuri Sampath" userId="411938e9ca421372" providerId="LiveId" clId="{E73B647E-C410-4C3F-B0E0-467DAE7F7960}" dt="2019-11-29T06:23:32.815" v="182" actId="1076"/>
          <ac:spMkLst>
            <pc:docMk/>
            <pc:sldMk cId="815029962" sldId="259"/>
            <ac:spMk id="6" creationId="{FA8EFD7D-7E25-47F2-B1D2-89119A95EC91}"/>
          </ac:spMkLst>
        </pc:spChg>
        <pc:spChg chg="add mod">
          <ac:chgData name="Sai Sumanth Avunuri Sampath" userId="411938e9ca421372" providerId="LiveId" clId="{E73B647E-C410-4C3F-B0E0-467DAE7F7960}" dt="2019-11-29T06:23:26.022" v="181" actId="1076"/>
          <ac:spMkLst>
            <pc:docMk/>
            <pc:sldMk cId="815029962" sldId="259"/>
            <ac:spMk id="7" creationId="{05A31025-2946-43C5-8436-0B6E6620D354}"/>
          </ac:spMkLst>
        </pc:spChg>
        <pc:spChg chg="add del mod">
          <ac:chgData name="Sai Sumanth Avunuri Sampath" userId="411938e9ca421372" providerId="LiveId" clId="{E73B647E-C410-4C3F-B0E0-467DAE7F7960}" dt="2019-11-29T06:26:40.840" v="210" actId="20577"/>
          <ac:spMkLst>
            <pc:docMk/>
            <pc:sldMk cId="815029962" sldId="259"/>
            <ac:spMk id="8" creationId="{C0E4B621-6A6C-4967-BFF6-D912BC4545F6}"/>
          </ac:spMkLst>
        </pc:spChg>
        <pc:spChg chg="add mod">
          <ac:chgData name="Sai Sumanth Avunuri Sampath" userId="411938e9ca421372" providerId="LiveId" clId="{E73B647E-C410-4C3F-B0E0-467DAE7F7960}" dt="2019-11-29T06:26:30.054" v="206" actId="20577"/>
          <ac:spMkLst>
            <pc:docMk/>
            <pc:sldMk cId="815029962" sldId="259"/>
            <ac:spMk id="9" creationId="{665932B3-9B62-4A79-A180-5D417938EBAF}"/>
          </ac:spMkLst>
        </pc:spChg>
        <pc:spChg chg="add mod">
          <ac:chgData name="Sai Sumanth Avunuri Sampath" userId="411938e9ca421372" providerId="LiveId" clId="{E73B647E-C410-4C3F-B0E0-467DAE7F7960}" dt="2019-11-29T19:38:24.982" v="400" actId="1076"/>
          <ac:spMkLst>
            <pc:docMk/>
            <pc:sldMk cId="815029962" sldId="259"/>
            <ac:spMk id="10" creationId="{78F1316B-5371-4037-B0B5-321434A3BD29}"/>
          </ac:spMkLst>
        </pc:spChg>
        <pc:spChg chg="add del mod">
          <ac:chgData name="Sai Sumanth Avunuri Sampath" userId="411938e9ca421372" providerId="LiveId" clId="{E73B647E-C410-4C3F-B0E0-467DAE7F7960}" dt="2019-11-29T06:25:41.652" v="195" actId="478"/>
          <ac:spMkLst>
            <pc:docMk/>
            <pc:sldMk cId="815029962" sldId="259"/>
            <ac:spMk id="11" creationId="{CFC27293-D2D0-4F5E-9AEA-882C49093E91}"/>
          </ac:spMkLst>
        </pc:spChg>
        <pc:spChg chg="add mod">
          <ac:chgData name="Sai Sumanth Avunuri Sampath" userId="411938e9ca421372" providerId="LiveId" clId="{E73B647E-C410-4C3F-B0E0-467DAE7F7960}" dt="2019-11-29T19:50:14.016" v="505" actId="692"/>
          <ac:spMkLst>
            <pc:docMk/>
            <pc:sldMk cId="815029962" sldId="259"/>
            <ac:spMk id="12" creationId="{E2D6045E-ACAA-4DE0-B09C-D0E78BEC73AC}"/>
          </ac:spMkLst>
        </pc:spChg>
        <pc:spChg chg="add mod">
          <ac:chgData name="Sai Sumanth Avunuri Sampath" userId="411938e9ca421372" providerId="LiveId" clId="{E73B647E-C410-4C3F-B0E0-467DAE7F7960}" dt="2019-11-29T06:28:23.938" v="240" actId="1076"/>
          <ac:spMkLst>
            <pc:docMk/>
            <pc:sldMk cId="815029962" sldId="259"/>
            <ac:spMk id="13" creationId="{84608009-FEC7-4EDC-9623-F93A7E4050AB}"/>
          </ac:spMkLst>
        </pc:spChg>
        <pc:spChg chg="add mod">
          <ac:chgData name="Sai Sumanth Avunuri Sampath" userId="411938e9ca421372" providerId="LiveId" clId="{E73B647E-C410-4C3F-B0E0-467DAE7F7960}" dt="2019-11-29T19:37:49.215" v="397" actId="1076"/>
          <ac:spMkLst>
            <pc:docMk/>
            <pc:sldMk cId="815029962" sldId="259"/>
            <ac:spMk id="14" creationId="{04D21945-ACE8-4A88-8342-FF2BDC9D900E}"/>
          </ac:spMkLst>
        </pc:spChg>
        <pc:spChg chg="add mod">
          <ac:chgData name="Sai Sumanth Avunuri Sampath" userId="411938e9ca421372" providerId="LiveId" clId="{E73B647E-C410-4C3F-B0E0-467DAE7F7960}" dt="2019-11-29T19:37:14.042" v="393" actId="1076"/>
          <ac:spMkLst>
            <pc:docMk/>
            <pc:sldMk cId="815029962" sldId="259"/>
            <ac:spMk id="15" creationId="{A7C2B544-BF4C-47A9-A9F8-C19921D5036E}"/>
          </ac:spMkLst>
        </pc:spChg>
        <pc:spChg chg="add mod">
          <ac:chgData name="Sai Sumanth Avunuri Sampath" userId="411938e9ca421372" providerId="LiveId" clId="{E73B647E-C410-4C3F-B0E0-467DAE7F7960}" dt="2019-11-29T19:36:41.519" v="382" actId="404"/>
          <ac:spMkLst>
            <pc:docMk/>
            <pc:sldMk cId="815029962" sldId="259"/>
            <ac:spMk id="16" creationId="{302F264F-B67A-4E2D-A8A9-CAFD90BA4797}"/>
          </ac:spMkLst>
        </pc:spChg>
        <pc:spChg chg="add mod">
          <ac:chgData name="Sai Sumanth Avunuri Sampath" userId="411938e9ca421372" providerId="LiveId" clId="{E73B647E-C410-4C3F-B0E0-467DAE7F7960}" dt="2019-11-29T19:37:23.734" v="394" actId="1076"/>
          <ac:spMkLst>
            <pc:docMk/>
            <pc:sldMk cId="815029962" sldId="259"/>
            <ac:spMk id="17" creationId="{EBFC4E0B-63E7-48D1-9345-AAB7C0D7FD76}"/>
          </ac:spMkLst>
        </pc:spChg>
        <pc:spChg chg="add mod">
          <ac:chgData name="Sai Sumanth Avunuri Sampath" userId="411938e9ca421372" providerId="LiveId" clId="{E73B647E-C410-4C3F-B0E0-467DAE7F7960}" dt="2019-11-29T19:37:31.065" v="395" actId="1076"/>
          <ac:spMkLst>
            <pc:docMk/>
            <pc:sldMk cId="815029962" sldId="259"/>
            <ac:spMk id="18" creationId="{97E3B659-F461-4CE6-B0D6-CAF03B02C4E8}"/>
          </ac:spMkLst>
        </pc:spChg>
        <pc:spChg chg="add mod">
          <ac:chgData name="Sai Sumanth Avunuri Sampath" userId="411938e9ca421372" providerId="LiveId" clId="{E73B647E-C410-4C3F-B0E0-467DAE7F7960}" dt="2019-11-29T19:37:37.923" v="396" actId="1076"/>
          <ac:spMkLst>
            <pc:docMk/>
            <pc:sldMk cId="815029962" sldId="259"/>
            <ac:spMk id="19" creationId="{073E0F9C-53ED-4D10-AE7B-843F718D9984}"/>
          </ac:spMkLst>
        </pc:spChg>
        <pc:spChg chg="add del mod">
          <ac:chgData name="Sai Sumanth Avunuri Sampath" userId="411938e9ca421372" providerId="LiveId" clId="{E73B647E-C410-4C3F-B0E0-467DAE7F7960}" dt="2019-11-29T19:32:25.280" v="264"/>
          <ac:spMkLst>
            <pc:docMk/>
            <pc:sldMk cId="815029962" sldId="259"/>
            <ac:spMk id="20" creationId="{CD5C450F-0737-445B-B369-BA4AEDB315C3}"/>
          </ac:spMkLst>
        </pc:spChg>
        <pc:spChg chg="add del mod">
          <ac:chgData name="Sai Sumanth Avunuri Sampath" userId="411938e9ca421372" providerId="LiveId" clId="{E73B647E-C410-4C3F-B0E0-467DAE7F7960}" dt="2019-11-29T19:33:28.943" v="299" actId="478"/>
          <ac:spMkLst>
            <pc:docMk/>
            <pc:sldMk cId="815029962" sldId="259"/>
            <ac:spMk id="21" creationId="{A7527C17-C09A-4449-BC2F-CFA2CACC6123}"/>
          </ac:spMkLst>
        </pc:spChg>
        <pc:spChg chg="add mod">
          <ac:chgData name="Sai Sumanth Avunuri Sampath" userId="411938e9ca421372" providerId="LiveId" clId="{E73B647E-C410-4C3F-B0E0-467DAE7F7960}" dt="2019-11-29T19:38:08.406" v="399" actId="1076"/>
          <ac:spMkLst>
            <pc:docMk/>
            <pc:sldMk cId="815029962" sldId="259"/>
            <ac:spMk id="22" creationId="{E23FD98D-029C-4BF3-9D3B-B2BDDA847B3B}"/>
          </ac:spMkLst>
        </pc:spChg>
        <pc:spChg chg="add del mod">
          <ac:chgData name="Sai Sumanth Avunuri Sampath" userId="411938e9ca421372" providerId="LiveId" clId="{E73B647E-C410-4C3F-B0E0-467DAE7F7960}" dt="2019-11-29T19:34:00.018" v="307" actId="478"/>
          <ac:spMkLst>
            <pc:docMk/>
            <pc:sldMk cId="815029962" sldId="259"/>
            <ac:spMk id="23" creationId="{88DC3C8A-7E5F-4FDD-903D-112DA040D281}"/>
          </ac:spMkLst>
        </pc:spChg>
        <pc:spChg chg="add mod">
          <ac:chgData name="Sai Sumanth Avunuri Sampath" userId="411938e9ca421372" providerId="LiveId" clId="{E73B647E-C410-4C3F-B0E0-467DAE7F7960}" dt="2019-11-29T19:38:35.420" v="401" actId="1076"/>
          <ac:spMkLst>
            <pc:docMk/>
            <pc:sldMk cId="815029962" sldId="259"/>
            <ac:spMk id="24" creationId="{603F6624-7CFE-46ED-A879-27FD40D63DB0}"/>
          </ac:spMkLst>
        </pc:spChg>
        <pc:spChg chg="add mod">
          <ac:chgData name="Sai Sumanth Avunuri Sampath" userId="411938e9ca421372" providerId="LiveId" clId="{E73B647E-C410-4C3F-B0E0-467DAE7F7960}" dt="2019-11-29T19:38:03.970" v="398" actId="1076"/>
          <ac:spMkLst>
            <pc:docMk/>
            <pc:sldMk cId="815029962" sldId="259"/>
            <ac:spMk id="25" creationId="{4D71737C-CC97-4969-84F6-3382A91EE78A}"/>
          </ac:spMkLst>
        </pc:spChg>
        <pc:spChg chg="add mod">
          <ac:chgData name="Sai Sumanth Avunuri Sampath" userId="411938e9ca421372" providerId="LiveId" clId="{E73B647E-C410-4C3F-B0E0-467DAE7F7960}" dt="2019-11-29T19:49:27.926" v="504" actId="1076"/>
          <ac:spMkLst>
            <pc:docMk/>
            <pc:sldMk cId="815029962" sldId="259"/>
            <ac:spMk id="88" creationId="{5CEDA59B-B4F2-49F5-8081-D1EFD3F6D402}"/>
          </ac:spMkLst>
        </pc:spChg>
        <pc:spChg chg="add mod">
          <ac:chgData name="Sai Sumanth Avunuri Sampath" userId="411938e9ca421372" providerId="LiveId" clId="{E73B647E-C410-4C3F-B0E0-467DAE7F7960}" dt="2019-11-29T19:51:00.790" v="509" actId="20577"/>
          <ac:spMkLst>
            <pc:docMk/>
            <pc:sldMk cId="815029962" sldId="259"/>
            <ac:spMk id="89" creationId="{F94B661F-69A5-4AB3-A719-61AD5DA4FEE7}"/>
          </ac:spMkLst>
        </pc:spChg>
        <pc:spChg chg="add mod">
          <ac:chgData name="Sai Sumanth Avunuri Sampath" userId="411938e9ca421372" providerId="LiveId" clId="{E73B647E-C410-4C3F-B0E0-467DAE7F7960}" dt="2019-11-29T19:51:04.389" v="513" actId="20577"/>
          <ac:spMkLst>
            <pc:docMk/>
            <pc:sldMk cId="815029962" sldId="259"/>
            <ac:spMk id="90" creationId="{708C1168-F579-47B5-9635-35BEA087D767}"/>
          </ac:spMkLst>
        </pc:spChg>
        <pc:spChg chg="add mod">
          <ac:chgData name="Sai Sumanth Avunuri Sampath" userId="411938e9ca421372" providerId="LiveId" clId="{E73B647E-C410-4C3F-B0E0-467DAE7F7960}" dt="2019-11-29T19:51:19.147" v="521" actId="20577"/>
          <ac:spMkLst>
            <pc:docMk/>
            <pc:sldMk cId="815029962" sldId="259"/>
            <ac:spMk id="91" creationId="{D26F5F34-8908-4752-A1EE-D07D337F8F6C}"/>
          </ac:spMkLst>
        </pc:spChg>
        <pc:spChg chg="add mod">
          <ac:chgData name="Sai Sumanth Avunuri Sampath" userId="411938e9ca421372" providerId="LiveId" clId="{E73B647E-C410-4C3F-B0E0-467DAE7F7960}" dt="2019-11-29T19:51:08.513" v="517" actId="20577"/>
          <ac:spMkLst>
            <pc:docMk/>
            <pc:sldMk cId="815029962" sldId="259"/>
            <ac:spMk id="92" creationId="{C44BDD24-2ECB-4C3A-9989-4F2D61653F70}"/>
          </ac:spMkLst>
        </pc:spChg>
        <pc:spChg chg="add mod">
          <ac:chgData name="Sai Sumanth Avunuri Sampath" userId="411938e9ca421372" providerId="LiveId" clId="{E73B647E-C410-4C3F-B0E0-467DAE7F7960}" dt="2019-11-29T19:51:36.928" v="525" actId="20577"/>
          <ac:spMkLst>
            <pc:docMk/>
            <pc:sldMk cId="815029962" sldId="259"/>
            <ac:spMk id="93" creationId="{90AE350D-C1E8-4095-9C4D-14AB48B800F2}"/>
          </ac:spMkLst>
        </pc:spChg>
        <pc:spChg chg="add mod">
          <ac:chgData name="Sai Sumanth Avunuri Sampath" userId="411938e9ca421372" providerId="LiveId" clId="{E73B647E-C410-4C3F-B0E0-467DAE7F7960}" dt="2019-11-29T19:55:53.879" v="584" actId="20577"/>
          <ac:spMkLst>
            <pc:docMk/>
            <pc:sldMk cId="815029962" sldId="259"/>
            <ac:spMk id="94" creationId="{C5EAAEDE-F23F-402C-88AB-06B47E5059E1}"/>
          </ac:spMkLst>
        </pc:spChg>
        <pc:spChg chg="add del">
          <ac:chgData name="Sai Sumanth Avunuri Sampath" userId="411938e9ca421372" providerId="LiveId" clId="{E73B647E-C410-4C3F-B0E0-467DAE7F7960}" dt="2019-11-29T19:52:39.584" v="541"/>
          <ac:spMkLst>
            <pc:docMk/>
            <pc:sldMk cId="815029962" sldId="259"/>
            <ac:spMk id="98" creationId="{7C9BA6DB-C7A5-47D1-B26F-216E6A4FE37D}"/>
          </ac:spMkLst>
        </pc:spChg>
        <pc:spChg chg="add del mod">
          <ac:chgData name="Sai Sumanth Avunuri Sampath" userId="411938e9ca421372" providerId="LiveId" clId="{E73B647E-C410-4C3F-B0E0-467DAE7F7960}" dt="2019-11-29T19:53:06.065" v="548"/>
          <ac:spMkLst>
            <pc:docMk/>
            <pc:sldMk cId="815029962" sldId="259"/>
            <ac:spMk id="99" creationId="{100BFF3B-A6C0-46D2-BCB2-A7400BBCD00E}"/>
          </ac:spMkLst>
        </pc:spChg>
        <pc:spChg chg="add del mod">
          <ac:chgData name="Sai Sumanth Avunuri Sampath" userId="411938e9ca421372" providerId="LiveId" clId="{E73B647E-C410-4C3F-B0E0-467DAE7F7960}" dt="2019-11-29T19:53:36.475" v="562" actId="478"/>
          <ac:spMkLst>
            <pc:docMk/>
            <pc:sldMk cId="815029962" sldId="259"/>
            <ac:spMk id="100" creationId="{985CA544-ED07-4257-B16D-486A2B89E145}"/>
          </ac:spMkLst>
        </pc:spChg>
        <pc:spChg chg="add mod">
          <ac:chgData name="Sai Sumanth Avunuri Sampath" userId="411938e9ca421372" providerId="LiveId" clId="{E73B647E-C410-4C3F-B0E0-467DAE7F7960}" dt="2019-11-29T19:55:01.287" v="576" actId="20577"/>
          <ac:spMkLst>
            <pc:docMk/>
            <pc:sldMk cId="815029962" sldId="259"/>
            <ac:spMk id="101" creationId="{32CB1243-812F-435D-B14B-D59DE6C4DAD6}"/>
          </ac:spMkLst>
        </pc:spChg>
        <pc:spChg chg="add mod">
          <ac:chgData name="Sai Sumanth Avunuri Sampath" userId="411938e9ca421372" providerId="LiveId" clId="{E73B647E-C410-4C3F-B0E0-467DAE7F7960}" dt="2019-11-29T19:54:52.156" v="571" actId="20577"/>
          <ac:spMkLst>
            <pc:docMk/>
            <pc:sldMk cId="815029962" sldId="259"/>
            <ac:spMk id="102" creationId="{CFD18D32-088D-44F8-A7D9-FF4CF99F63F4}"/>
          </ac:spMkLst>
        </pc:spChg>
        <pc:spChg chg="add mod">
          <ac:chgData name="Sai Sumanth Avunuri Sampath" userId="411938e9ca421372" providerId="LiveId" clId="{E73B647E-C410-4C3F-B0E0-467DAE7F7960}" dt="2019-11-29T19:54:56.616" v="573" actId="20577"/>
          <ac:spMkLst>
            <pc:docMk/>
            <pc:sldMk cId="815029962" sldId="259"/>
            <ac:spMk id="103" creationId="{88F879A5-A951-40EA-9B02-72DBD4DB853E}"/>
          </ac:spMkLst>
        </pc:spChg>
        <pc:spChg chg="add mod">
          <ac:chgData name="Sai Sumanth Avunuri Sampath" userId="411938e9ca421372" providerId="LiveId" clId="{E73B647E-C410-4C3F-B0E0-467DAE7F7960}" dt="2019-11-29T20:00:21.197" v="592" actId="692"/>
          <ac:spMkLst>
            <pc:docMk/>
            <pc:sldMk cId="815029962" sldId="259"/>
            <ac:spMk id="104" creationId="{1D7B74E8-92F8-4510-B2E7-05E3CF8B9229}"/>
          </ac:spMkLst>
        </pc:spChg>
        <pc:spChg chg="add mod">
          <ac:chgData name="Sai Sumanth Avunuri Sampath" userId="411938e9ca421372" providerId="LiveId" clId="{E73B647E-C410-4C3F-B0E0-467DAE7F7960}" dt="2019-11-29T20:01:42.247" v="617" actId="114"/>
          <ac:spMkLst>
            <pc:docMk/>
            <pc:sldMk cId="815029962" sldId="259"/>
            <ac:spMk id="105" creationId="{3C074264-4568-4A5F-A85D-D41070A3F0F6}"/>
          </ac:spMkLst>
        </pc:spChg>
        <pc:spChg chg="add mod">
          <ac:chgData name="Sai Sumanth Avunuri Sampath" userId="411938e9ca421372" providerId="LiveId" clId="{E73B647E-C410-4C3F-B0E0-467DAE7F7960}" dt="2019-11-29T20:07:11.224" v="639" actId="14100"/>
          <ac:spMkLst>
            <pc:docMk/>
            <pc:sldMk cId="815029962" sldId="259"/>
            <ac:spMk id="106" creationId="{2731969E-EA2A-405F-BD7E-64E6018BE08E}"/>
          </ac:spMkLst>
        </pc:spChg>
        <pc:spChg chg="add mod">
          <ac:chgData name="Sai Sumanth Avunuri Sampath" userId="411938e9ca421372" providerId="LiveId" clId="{E73B647E-C410-4C3F-B0E0-467DAE7F7960}" dt="2019-11-29T20:06:41.480" v="638" actId="1076"/>
          <ac:spMkLst>
            <pc:docMk/>
            <pc:sldMk cId="815029962" sldId="259"/>
            <ac:spMk id="107" creationId="{CC2EADE8-BC4A-4076-8660-314E334FFD6C}"/>
          </ac:spMkLst>
        </pc:spChg>
        <pc:cxnChg chg="add mod">
          <ac:chgData name="Sai Sumanth Avunuri Sampath" userId="411938e9ca421372" providerId="LiveId" clId="{E73B647E-C410-4C3F-B0E0-467DAE7F7960}" dt="2019-11-29T19:40:22.828" v="409" actId="692"/>
          <ac:cxnSpMkLst>
            <pc:docMk/>
            <pc:sldMk cId="815029962" sldId="259"/>
            <ac:cxnSpMk id="27" creationId="{22AEC762-FE3D-4222-9631-519F14E27A94}"/>
          </ac:cxnSpMkLst>
        </pc:cxnChg>
        <pc:cxnChg chg="add mod">
          <ac:chgData name="Sai Sumanth Avunuri Sampath" userId="411938e9ca421372" providerId="LiveId" clId="{E73B647E-C410-4C3F-B0E0-467DAE7F7960}" dt="2019-11-29T19:41:02.890" v="415" actId="14100"/>
          <ac:cxnSpMkLst>
            <pc:docMk/>
            <pc:sldMk cId="815029962" sldId="259"/>
            <ac:cxnSpMk id="28" creationId="{90605F7F-299E-499A-8DD9-F55C79FB9037}"/>
          </ac:cxnSpMkLst>
        </pc:cxnChg>
        <pc:cxnChg chg="add mod">
          <ac:chgData name="Sai Sumanth Avunuri Sampath" userId="411938e9ca421372" providerId="LiveId" clId="{E73B647E-C410-4C3F-B0E0-467DAE7F7960}" dt="2019-11-29T19:40:50.177" v="413" actId="14100"/>
          <ac:cxnSpMkLst>
            <pc:docMk/>
            <pc:sldMk cId="815029962" sldId="259"/>
            <ac:cxnSpMk id="29" creationId="{00F9297F-70BC-4283-9EBB-614590FC9598}"/>
          </ac:cxnSpMkLst>
        </pc:cxnChg>
        <pc:cxnChg chg="add mod">
          <ac:chgData name="Sai Sumanth Avunuri Sampath" userId="411938e9ca421372" providerId="LiveId" clId="{E73B647E-C410-4C3F-B0E0-467DAE7F7960}" dt="2019-11-29T19:48:45.532" v="499" actId="1076"/>
          <ac:cxnSpMkLst>
            <pc:docMk/>
            <pc:sldMk cId="815029962" sldId="259"/>
            <ac:cxnSpMk id="34" creationId="{71639BE2-0C13-40F1-898B-A3596F5872DE}"/>
          </ac:cxnSpMkLst>
        </pc:cxnChg>
        <pc:cxnChg chg="add mod">
          <ac:chgData name="Sai Sumanth Avunuri Sampath" userId="411938e9ca421372" providerId="LiveId" clId="{E73B647E-C410-4C3F-B0E0-467DAE7F7960}" dt="2019-11-29T19:48:45.532" v="499" actId="1076"/>
          <ac:cxnSpMkLst>
            <pc:docMk/>
            <pc:sldMk cId="815029962" sldId="259"/>
            <ac:cxnSpMk id="35" creationId="{D55E2374-DAB1-412D-9F6A-F0B71CFD949B}"/>
          </ac:cxnSpMkLst>
        </pc:cxnChg>
        <pc:cxnChg chg="add mod">
          <ac:chgData name="Sai Sumanth Avunuri Sampath" userId="411938e9ca421372" providerId="LiveId" clId="{E73B647E-C410-4C3F-B0E0-467DAE7F7960}" dt="2019-11-29T19:48:45.532" v="499" actId="1076"/>
          <ac:cxnSpMkLst>
            <pc:docMk/>
            <pc:sldMk cId="815029962" sldId="259"/>
            <ac:cxnSpMk id="36" creationId="{864F8994-C921-4069-81DE-83AF7CF44906}"/>
          </ac:cxnSpMkLst>
        </pc:cxnChg>
        <pc:cxnChg chg="add mod">
          <ac:chgData name="Sai Sumanth Avunuri Sampath" userId="411938e9ca421372" providerId="LiveId" clId="{E73B647E-C410-4C3F-B0E0-467DAE7F7960}" dt="2019-11-29T19:42:36.360" v="428" actId="692"/>
          <ac:cxnSpMkLst>
            <pc:docMk/>
            <pc:sldMk cId="815029962" sldId="259"/>
            <ac:cxnSpMk id="45" creationId="{B0AF33CA-CC21-4993-8392-15E41AFE5F9A}"/>
          </ac:cxnSpMkLst>
        </pc:cxnChg>
        <pc:cxnChg chg="add mod">
          <ac:chgData name="Sai Sumanth Avunuri Sampath" userId="411938e9ca421372" providerId="LiveId" clId="{E73B647E-C410-4C3F-B0E0-467DAE7F7960}" dt="2019-11-29T19:43:02.758" v="433" actId="14100"/>
          <ac:cxnSpMkLst>
            <pc:docMk/>
            <pc:sldMk cId="815029962" sldId="259"/>
            <ac:cxnSpMk id="46" creationId="{C386BA8A-8757-41AE-9D26-5EABD9254A0E}"/>
          </ac:cxnSpMkLst>
        </pc:cxnChg>
        <pc:cxnChg chg="add mod">
          <ac:chgData name="Sai Sumanth Avunuri Sampath" userId="411938e9ca421372" providerId="LiveId" clId="{E73B647E-C410-4C3F-B0E0-467DAE7F7960}" dt="2019-11-29T19:43:12.008" v="435" actId="14100"/>
          <ac:cxnSpMkLst>
            <pc:docMk/>
            <pc:sldMk cId="815029962" sldId="259"/>
            <ac:cxnSpMk id="47" creationId="{F10366DC-921F-4F56-9A1E-F93EF928DF40}"/>
          </ac:cxnSpMkLst>
        </pc:cxnChg>
        <pc:cxnChg chg="add mod">
          <ac:chgData name="Sai Sumanth Avunuri Sampath" userId="411938e9ca421372" providerId="LiveId" clId="{E73B647E-C410-4C3F-B0E0-467DAE7F7960}" dt="2019-11-29T19:43:45.396" v="444" actId="14100"/>
          <ac:cxnSpMkLst>
            <pc:docMk/>
            <pc:sldMk cId="815029962" sldId="259"/>
            <ac:cxnSpMk id="52" creationId="{CBFFE85D-96A9-4DDF-9D41-77A862B0675D}"/>
          </ac:cxnSpMkLst>
        </pc:cxnChg>
        <pc:cxnChg chg="add mod">
          <ac:chgData name="Sai Sumanth Avunuri Sampath" userId="411938e9ca421372" providerId="LiveId" clId="{E73B647E-C410-4C3F-B0E0-467DAE7F7960}" dt="2019-11-29T19:43:34.550" v="442" actId="14100"/>
          <ac:cxnSpMkLst>
            <pc:docMk/>
            <pc:sldMk cId="815029962" sldId="259"/>
            <ac:cxnSpMk id="53" creationId="{00153832-1C2B-4BEC-A797-6E808C9EE9A6}"/>
          </ac:cxnSpMkLst>
        </pc:cxnChg>
        <pc:cxnChg chg="add mod">
          <ac:chgData name="Sai Sumanth Avunuri Sampath" userId="411938e9ca421372" providerId="LiveId" clId="{E73B647E-C410-4C3F-B0E0-467DAE7F7960}" dt="2019-11-29T19:43:27.100" v="440" actId="14100"/>
          <ac:cxnSpMkLst>
            <pc:docMk/>
            <pc:sldMk cId="815029962" sldId="259"/>
            <ac:cxnSpMk id="54" creationId="{BDAA32D2-8B38-4A22-BAE2-0BA5A1C79EBB}"/>
          </ac:cxnSpMkLst>
        </pc:cxnChg>
        <pc:cxnChg chg="add mod">
          <ac:chgData name="Sai Sumanth Avunuri Sampath" userId="411938e9ca421372" providerId="LiveId" clId="{E73B647E-C410-4C3F-B0E0-467DAE7F7960}" dt="2019-11-29T19:44:02.762" v="449" actId="14100"/>
          <ac:cxnSpMkLst>
            <pc:docMk/>
            <pc:sldMk cId="815029962" sldId="259"/>
            <ac:cxnSpMk id="61" creationId="{165866E2-0CB9-465B-B099-DDDD842BD03D}"/>
          </ac:cxnSpMkLst>
        </pc:cxnChg>
        <pc:cxnChg chg="add mod">
          <ac:chgData name="Sai Sumanth Avunuri Sampath" userId="411938e9ca421372" providerId="LiveId" clId="{E73B647E-C410-4C3F-B0E0-467DAE7F7960}" dt="2019-11-29T19:44:20.616" v="453" actId="14100"/>
          <ac:cxnSpMkLst>
            <pc:docMk/>
            <pc:sldMk cId="815029962" sldId="259"/>
            <ac:cxnSpMk id="62" creationId="{E7D37C92-86C1-4422-BAEA-2CE0A78E83CE}"/>
          </ac:cxnSpMkLst>
        </pc:cxnChg>
        <pc:cxnChg chg="add mod">
          <ac:chgData name="Sai Sumanth Avunuri Sampath" userId="411938e9ca421372" providerId="LiveId" clId="{E73B647E-C410-4C3F-B0E0-467DAE7F7960}" dt="2019-11-29T19:44:11.957" v="451" actId="14100"/>
          <ac:cxnSpMkLst>
            <pc:docMk/>
            <pc:sldMk cId="815029962" sldId="259"/>
            <ac:cxnSpMk id="63" creationId="{07890264-37E2-46EF-BBE8-F1CA772C9346}"/>
          </ac:cxnSpMkLst>
        </pc:cxnChg>
        <pc:cxnChg chg="add mod">
          <ac:chgData name="Sai Sumanth Avunuri Sampath" userId="411938e9ca421372" providerId="LiveId" clId="{E73B647E-C410-4C3F-B0E0-467DAE7F7960}" dt="2019-11-29T19:44:39.509" v="458" actId="14100"/>
          <ac:cxnSpMkLst>
            <pc:docMk/>
            <pc:sldMk cId="815029962" sldId="259"/>
            <ac:cxnSpMk id="70" creationId="{32ED1B47-3EF1-4AF7-AE87-6FDCEE81E781}"/>
          </ac:cxnSpMkLst>
        </pc:cxnChg>
        <pc:cxnChg chg="add mod">
          <ac:chgData name="Sai Sumanth Avunuri Sampath" userId="411938e9ca421372" providerId="LiveId" clId="{E73B647E-C410-4C3F-B0E0-467DAE7F7960}" dt="2019-11-29T19:44:55.210" v="462" actId="14100"/>
          <ac:cxnSpMkLst>
            <pc:docMk/>
            <pc:sldMk cId="815029962" sldId="259"/>
            <ac:cxnSpMk id="71" creationId="{E0EB8690-92B4-4B74-B033-1C18E30C289D}"/>
          </ac:cxnSpMkLst>
        </pc:cxnChg>
        <pc:cxnChg chg="add mod">
          <ac:chgData name="Sai Sumanth Avunuri Sampath" userId="411938e9ca421372" providerId="LiveId" clId="{E73B647E-C410-4C3F-B0E0-467DAE7F7960}" dt="2019-11-29T19:44:46.207" v="460" actId="14100"/>
          <ac:cxnSpMkLst>
            <pc:docMk/>
            <pc:sldMk cId="815029962" sldId="259"/>
            <ac:cxnSpMk id="72" creationId="{C8BFA2A9-18F6-43E8-BEA2-B2C6AC3A01E5}"/>
          </ac:cxnSpMkLst>
        </pc:cxnChg>
        <pc:cxnChg chg="add mod">
          <ac:chgData name="Sai Sumanth Avunuri Sampath" userId="411938e9ca421372" providerId="LiveId" clId="{E73B647E-C410-4C3F-B0E0-467DAE7F7960}" dt="2019-11-29T19:46:06.544" v="475" actId="692"/>
          <ac:cxnSpMkLst>
            <pc:docMk/>
            <pc:sldMk cId="815029962" sldId="259"/>
            <ac:cxnSpMk id="79" creationId="{8F659483-AE94-4BE6-AF84-94FCF844D5A3}"/>
          </ac:cxnSpMkLst>
        </pc:cxnChg>
        <pc:cxnChg chg="add mod">
          <ac:chgData name="Sai Sumanth Avunuri Sampath" userId="411938e9ca421372" providerId="LiveId" clId="{E73B647E-C410-4C3F-B0E0-467DAE7F7960}" dt="2019-11-29T19:47:13.095" v="483" actId="692"/>
          <ac:cxnSpMkLst>
            <pc:docMk/>
            <pc:sldMk cId="815029962" sldId="259"/>
            <ac:cxnSpMk id="80" creationId="{119649A9-0FE8-47F0-BF22-B80A4EB7BF6F}"/>
          </ac:cxnSpMkLst>
        </pc:cxnChg>
        <pc:cxnChg chg="add mod">
          <ac:chgData name="Sai Sumanth Avunuri Sampath" userId="411938e9ca421372" providerId="LiveId" clId="{E73B647E-C410-4C3F-B0E0-467DAE7F7960}" dt="2019-11-29T19:47:18.895" v="484" actId="692"/>
          <ac:cxnSpMkLst>
            <pc:docMk/>
            <pc:sldMk cId="815029962" sldId="259"/>
            <ac:cxnSpMk id="81" creationId="{88386351-8714-43DD-8EDE-5F24CA1C8384}"/>
          </ac:cxnSpMkLst>
        </pc:cxnChg>
      </pc:sldChg>
      <pc:sldChg chg="addSp delSp modSp add ord">
        <pc:chgData name="Sai Sumanth Avunuri Sampath" userId="411938e9ca421372" providerId="LiveId" clId="{E73B647E-C410-4C3F-B0E0-467DAE7F7960}" dt="2019-11-30T01:47:41.695" v="3060"/>
        <pc:sldMkLst>
          <pc:docMk/>
          <pc:sldMk cId="4280555504" sldId="260"/>
        </pc:sldMkLst>
        <pc:spChg chg="mod">
          <ac:chgData name="Sai Sumanth Avunuri Sampath" userId="411938e9ca421372" providerId="LiveId" clId="{E73B647E-C410-4C3F-B0E0-467DAE7F7960}" dt="2019-11-29T20:12:44.116" v="659" actId="1076"/>
          <ac:spMkLst>
            <pc:docMk/>
            <pc:sldMk cId="4280555504" sldId="260"/>
            <ac:spMk id="2" creationId="{C335503A-C59B-4D0B-A1FA-571C299D3BB0}"/>
          </ac:spMkLst>
        </pc:spChg>
        <pc:spChg chg="mod">
          <ac:chgData name="Sai Sumanth Avunuri Sampath" userId="411938e9ca421372" providerId="LiveId" clId="{E73B647E-C410-4C3F-B0E0-467DAE7F7960}" dt="2019-11-29T20:13:03.261" v="661" actId="1076"/>
          <ac:spMkLst>
            <pc:docMk/>
            <pc:sldMk cId="4280555504" sldId="260"/>
            <ac:spMk id="3" creationId="{20756DC5-3E76-45CD-A533-BDAB7F6F7AC8}"/>
          </ac:spMkLst>
        </pc:spChg>
        <pc:spChg chg="mod">
          <ac:chgData name="Sai Sumanth Avunuri Sampath" userId="411938e9ca421372" providerId="LiveId" clId="{E73B647E-C410-4C3F-B0E0-467DAE7F7960}" dt="2019-11-29T20:13:58.957" v="666" actId="1076"/>
          <ac:spMkLst>
            <pc:docMk/>
            <pc:sldMk cId="4280555504" sldId="260"/>
            <ac:spMk id="4" creationId="{3352DDFC-A292-4F35-9550-87017CC2186A}"/>
          </ac:spMkLst>
        </pc:spChg>
        <pc:spChg chg="mod">
          <ac:chgData name="Sai Sumanth Avunuri Sampath" userId="411938e9ca421372" providerId="LiveId" clId="{E73B647E-C410-4C3F-B0E0-467DAE7F7960}" dt="2019-11-29T20:13:48.974" v="665" actId="1076"/>
          <ac:spMkLst>
            <pc:docMk/>
            <pc:sldMk cId="4280555504" sldId="260"/>
            <ac:spMk id="5" creationId="{3CCBA1EA-B41A-4168-BB2E-4A5B444C2EAE}"/>
          </ac:spMkLst>
        </pc:spChg>
        <pc:spChg chg="mod">
          <ac:chgData name="Sai Sumanth Avunuri Sampath" userId="411938e9ca421372" providerId="LiveId" clId="{E73B647E-C410-4C3F-B0E0-467DAE7F7960}" dt="2019-11-29T20:14:25.245" v="668" actId="1076"/>
          <ac:spMkLst>
            <pc:docMk/>
            <pc:sldMk cId="4280555504" sldId="260"/>
            <ac:spMk id="6" creationId="{FA8EFD7D-7E25-47F2-B1D2-89119A95EC91}"/>
          </ac:spMkLst>
        </pc:spChg>
        <pc:spChg chg="mod">
          <ac:chgData name="Sai Sumanth Avunuri Sampath" userId="411938e9ca421372" providerId="LiveId" clId="{E73B647E-C410-4C3F-B0E0-467DAE7F7960}" dt="2019-11-29T20:14:13.912" v="667" actId="1076"/>
          <ac:spMkLst>
            <pc:docMk/>
            <pc:sldMk cId="4280555504" sldId="260"/>
            <ac:spMk id="7" creationId="{05A31025-2946-43C5-8436-0B6E6620D354}"/>
          </ac:spMkLst>
        </pc:spChg>
        <pc:spChg chg="mod">
          <ac:chgData name="Sai Sumanth Avunuri Sampath" userId="411938e9ca421372" providerId="LiveId" clId="{E73B647E-C410-4C3F-B0E0-467DAE7F7960}" dt="2019-11-29T20:22:43.255" v="712" actId="1076"/>
          <ac:spMkLst>
            <pc:docMk/>
            <pc:sldMk cId="4280555504" sldId="260"/>
            <ac:spMk id="8" creationId="{C0E4B621-6A6C-4967-BFF6-D912BC4545F6}"/>
          </ac:spMkLst>
        </pc:spChg>
        <pc:spChg chg="mod">
          <ac:chgData name="Sai Sumanth Avunuri Sampath" userId="411938e9ca421372" providerId="LiveId" clId="{E73B647E-C410-4C3F-B0E0-467DAE7F7960}" dt="2019-11-29T20:23:05.248" v="715" actId="1076"/>
          <ac:spMkLst>
            <pc:docMk/>
            <pc:sldMk cId="4280555504" sldId="260"/>
            <ac:spMk id="9" creationId="{665932B3-9B62-4A79-A180-5D417938EBAF}"/>
          </ac:spMkLst>
        </pc:spChg>
        <pc:spChg chg="mod">
          <ac:chgData name="Sai Sumanth Avunuri Sampath" userId="411938e9ca421372" providerId="LiveId" clId="{E73B647E-C410-4C3F-B0E0-467DAE7F7960}" dt="2019-11-29T20:23:30.430" v="716" actId="1076"/>
          <ac:spMkLst>
            <pc:docMk/>
            <pc:sldMk cId="4280555504" sldId="260"/>
            <ac:spMk id="10" creationId="{78F1316B-5371-4037-B0B5-321434A3BD29}"/>
          </ac:spMkLst>
        </pc:spChg>
        <pc:spChg chg="mod">
          <ac:chgData name="Sai Sumanth Avunuri Sampath" userId="411938e9ca421372" providerId="LiveId" clId="{E73B647E-C410-4C3F-B0E0-467DAE7F7960}" dt="2019-11-29T20:42:09.020" v="936" actId="1076"/>
          <ac:spMkLst>
            <pc:docMk/>
            <pc:sldMk cId="4280555504" sldId="260"/>
            <ac:spMk id="12" creationId="{E2D6045E-ACAA-4DE0-B09C-D0E78BEC73AC}"/>
          </ac:spMkLst>
        </pc:spChg>
        <pc:spChg chg="mod">
          <ac:chgData name="Sai Sumanth Avunuri Sampath" userId="411938e9ca421372" providerId="LiveId" clId="{E73B647E-C410-4C3F-B0E0-467DAE7F7960}" dt="2019-11-29T20:28:04.222" v="733" actId="14100"/>
          <ac:spMkLst>
            <pc:docMk/>
            <pc:sldMk cId="4280555504" sldId="260"/>
            <ac:spMk id="13" creationId="{84608009-FEC7-4EDC-9623-F93A7E4050AB}"/>
          </ac:spMkLst>
        </pc:spChg>
        <pc:spChg chg="mod">
          <ac:chgData name="Sai Sumanth Avunuri Sampath" userId="411938e9ca421372" providerId="LiveId" clId="{E73B647E-C410-4C3F-B0E0-467DAE7F7960}" dt="2019-11-29T20:42:21.703" v="937" actId="1076"/>
          <ac:spMkLst>
            <pc:docMk/>
            <pc:sldMk cId="4280555504" sldId="260"/>
            <ac:spMk id="18" creationId="{97E3B659-F461-4CE6-B0D6-CAF03B02C4E8}"/>
          </ac:spMkLst>
        </pc:spChg>
        <pc:spChg chg="mod">
          <ac:chgData name="Sai Sumanth Avunuri Sampath" userId="411938e9ca421372" providerId="LiveId" clId="{E73B647E-C410-4C3F-B0E0-467DAE7F7960}" dt="2019-11-29T20:23:51.479" v="719" actId="1076"/>
          <ac:spMkLst>
            <pc:docMk/>
            <pc:sldMk cId="4280555504" sldId="260"/>
            <ac:spMk id="22" creationId="{E23FD98D-029C-4BF3-9D3B-B2BDDA847B3B}"/>
          </ac:spMkLst>
        </pc:spChg>
        <pc:spChg chg="mod">
          <ac:chgData name="Sai Sumanth Avunuri Sampath" userId="411938e9ca421372" providerId="LiveId" clId="{E73B647E-C410-4C3F-B0E0-467DAE7F7960}" dt="2019-11-29T20:23:58.457" v="720" actId="1076"/>
          <ac:spMkLst>
            <pc:docMk/>
            <pc:sldMk cId="4280555504" sldId="260"/>
            <ac:spMk id="24" creationId="{603F6624-7CFE-46ED-A879-27FD40D63DB0}"/>
          </ac:spMkLst>
        </pc:spChg>
        <pc:spChg chg="mod">
          <ac:chgData name="Sai Sumanth Avunuri Sampath" userId="411938e9ca421372" providerId="LiveId" clId="{E73B647E-C410-4C3F-B0E0-467DAE7F7960}" dt="2019-11-29T20:24:04.937" v="721" actId="1076"/>
          <ac:spMkLst>
            <pc:docMk/>
            <pc:sldMk cId="4280555504" sldId="260"/>
            <ac:spMk id="25" creationId="{4D71737C-CC97-4969-84F6-3382A91EE78A}"/>
          </ac:spMkLst>
        </pc:spChg>
        <pc:spChg chg="mod">
          <ac:chgData name="Sai Sumanth Avunuri Sampath" userId="411938e9ca421372" providerId="LiveId" clId="{E73B647E-C410-4C3F-B0E0-467DAE7F7960}" dt="2019-11-29T20:42:32.595" v="938" actId="14100"/>
          <ac:spMkLst>
            <pc:docMk/>
            <pc:sldMk cId="4280555504" sldId="260"/>
            <ac:spMk id="94" creationId="{C5EAAEDE-F23F-402C-88AB-06B47E5059E1}"/>
          </ac:spMkLst>
        </pc:spChg>
        <pc:spChg chg="mod">
          <ac:chgData name="Sai Sumanth Avunuri Sampath" userId="411938e9ca421372" providerId="LiveId" clId="{E73B647E-C410-4C3F-B0E0-467DAE7F7960}" dt="2019-11-29T20:11:50.206" v="656" actId="1076"/>
          <ac:spMkLst>
            <pc:docMk/>
            <pc:sldMk cId="4280555504" sldId="260"/>
            <ac:spMk id="101" creationId="{32CB1243-812F-435D-B14B-D59DE6C4DAD6}"/>
          </ac:spMkLst>
        </pc:spChg>
        <pc:spChg chg="mod">
          <ac:chgData name="Sai Sumanth Avunuri Sampath" userId="411938e9ca421372" providerId="LiveId" clId="{E73B647E-C410-4C3F-B0E0-467DAE7F7960}" dt="2019-11-29T20:12:02.294" v="658" actId="1076"/>
          <ac:spMkLst>
            <pc:docMk/>
            <pc:sldMk cId="4280555504" sldId="260"/>
            <ac:spMk id="102" creationId="{CFD18D32-088D-44F8-A7D9-FF4CF99F63F4}"/>
          </ac:spMkLst>
        </pc:spChg>
        <pc:spChg chg="mod">
          <ac:chgData name="Sai Sumanth Avunuri Sampath" userId="411938e9ca421372" providerId="LiveId" clId="{E73B647E-C410-4C3F-B0E0-467DAE7F7960}" dt="2019-11-29T20:11:56.039" v="657" actId="1076"/>
          <ac:spMkLst>
            <pc:docMk/>
            <pc:sldMk cId="4280555504" sldId="260"/>
            <ac:spMk id="103" creationId="{88F879A5-A951-40EA-9B02-72DBD4DB853E}"/>
          </ac:spMkLst>
        </pc:spChg>
        <pc:spChg chg="del">
          <ac:chgData name="Sai Sumanth Avunuri Sampath" userId="411938e9ca421372" providerId="LiveId" clId="{E73B647E-C410-4C3F-B0E0-467DAE7F7960}" dt="2019-11-29T20:09:48.266" v="645" actId="478"/>
          <ac:spMkLst>
            <pc:docMk/>
            <pc:sldMk cId="4280555504" sldId="260"/>
            <ac:spMk id="104" creationId="{1D7B74E8-92F8-4510-B2E7-05E3CF8B9229}"/>
          </ac:spMkLst>
        </pc:spChg>
        <pc:spChg chg="del mod">
          <ac:chgData name="Sai Sumanth Avunuri Sampath" userId="411938e9ca421372" providerId="LiveId" clId="{E73B647E-C410-4C3F-B0E0-467DAE7F7960}" dt="2019-11-29T20:09:46.155" v="644" actId="478"/>
          <ac:spMkLst>
            <pc:docMk/>
            <pc:sldMk cId="4280555504" sldId="260"/>
            <ac:spMk id="105" creationId="{3C074264-4568-4A5F-A85D-D41070A3F0F6}"/>
          </ac:spMkLst>
        </pc:spChg>
        <pc:spChg chg="del">
          <ac:chgData name="Sai Sumanth Avunuri Sampath" userId="411938e9ca421372" providerId="LiveId" clId="{E73B647E-C410-4C3F-B0E0-467DAE7F7960}" dt="2019-11-29T20:18:49.410" v="699" actId="478"/>
          <ac:spMkLst>
            <pc:docMk/>
            <pc:sldMk cId="4280555504" sldId="260"/>
            <ac:spMk id="106" creationId="{2731969E-EA2A-405F-BD7E-64E6018BE08E}"/>
          </ac:spMkLst>
        </pc:spChg>
        <pc:spChg chg="del mod">
          <ac:chgData name="Sai Sumanth Avunuri Sampath" userId="411938e9ca421372" providerId="LiveId" clId="{E73B647E-C410-4C3F-B0E0-467DAE7F7960}" dt="2019-11-29T20:18:58.294" v="702" actId="478"/>
          <ac:spMkLst>
            <pc:docMk/>
            <pc:sldMk cId="4280555504" sldId="260"/>
            <ac:spMk id="107" creationId="{CC2EADE8-BC4A-4076-8660-314E334FFD6C}"/>
          </ac:spMkLst>
        </pc:spChg>
        <pc:spChg chg="add mod">
          <ac:chgData name="Sai Sumanth Avunuri Sampath" userId="411938e9ca421372" providerId="LiveId" clId="{E73B647E-C410-4C3F-B0E0-467DAE7F7960}" dt="2019-11-29T20:54:09.160" v="958" actId="1076"/>
          <ac:spMkLst>
            <pc:docMk/>
            <pc:sldMk cId="4280555504" sldId="260"/>
            <ac:spMk id="115" creationId="{7F9BDAD3-BDB9-4699-80D1-8EF11085B951}"/>
          </ac:spMkLst>
        </pc:spChg>
        <pc:spChg chg="add mod">
          <ac:chgData name="Sai Sumanth Avunuri Sampath" userId="411938e9ca421372" providerId="LiveId" clId="{E73B647E-C410-4C3F-B0E0-467DAE7F7960}" dt="2019-11-29T20:54:40.640" v="961" actId="1076"/>
          <ac:spMkLst>
            <pc:docMk/>
            <pc:sldMk cId="4280555504" sldId="260"/>
            <ac:spMk id="116" creationId="{AC23E27E-0E0D-4746-8489-36B52C8AC9B9}"/>
          </ac:spMkLst>
        </pc:spChg>
        <pc:spChg chg="add mod">
          <ac:chgData name="Sai Sumanth Avunuri Sampath" userId="411938e9ca421372" providerId="LiveId" clId="{E73B647E-C410-4C3F-B0E0-467DAE7F7960}" dt="2019-11-29T20:54:47.528" v="963" actId="1076"/>
          <ac:spMkLst>
            <pc:docMk/>
            <pc:sldMk cId="4280555504" sldId="260"/>
            <ac:spMk id="117" creationId="{3073BD41-6111-45F2-96D5-9ACCCAE33F42}"/>
          </ac:spMkLst>
        </pc:spChg>
        <pc:spChg chg="add mod">
          <ac:chgData name="Sai Sumanth Avunuri Sampath" userId="411938e9ca421372" providerId="LiveId" clId="{E73B647E-C410-4C3F-B0E0-467DAE7F7960}" dt="2019-11-29T20:16:02.565" v="681" actId="1076"/>
          <ac:spMkLst>
            <pc:docMk/>
            <pc:sldMk cId="4280555504" sldId="260"/>
            <ac:spMk id="118" creationId="{D96910F1-EC21-4BC7-8689-156E6A5A7E83}"/>
          </ac:spMkLst>
        </pc:spChg>
        <pc:spChg chg="add del">
          <ac:chgData name="Sai Sumanth Avunuri Sampath" userId="411938e9ca421372" providerId="LiveId" clId="{E73B647E-C410-4C3F-B0E0-467DAE7F7960}" dt="2019-11-29T20:15:57.972" v="680"/>
          <ac:spMkLst>
            <pc:docMk/>
            <pc:sldMk cId="4280555504" sldId="260"/>
            <ac:spMk id="119" creationId="{3468A569-AF8E-44E7-997B-992E8CA4084D}"/>
          </ac:spMkLst>
        </pc:spChg>
        <pc:spChg chg="add mod">
          <ac:chgData name="Sai Sumanth Avunuri Sampath" userId="411938e9ca421372" providerId="LiveId" clId="{E73B647E-C410-4C3F-B0E0-467DAE7F7960}" dt="2019-11-29T20:16:20.642" v="683" actId="1076"/>
          <ac:spMkLst>
            <pc:docMk/>
            <pc:sldMk cId="4280555504" sldId="260"/>
            <ac:spMk id="120" creationId="{95899C2E-5453-47F1-9BD2-4F8EEC7AEA17}"/>
          </ac:spMkLst>
        </pc:spChg>
        <pc:spChg chg="add mod">
          <ac:chgData name="Sai Sumanth Avunuri Sampath" userId="411938e9ca421372" providerId="LiveId" clId="{E73B647E-C410-4C3F-B0E0-467DAE7F7960}" dt="2019-11-29T20:16:54.693" v="688" actId="1076"/>
          <ac:spMkLst>
            <pc:docMk/>
            <pc:sldMk cId="4280555504" sldId="260"/>
            <ac:spMk id="121" creationId="{972E2789-4E8F-4E9C-93AC-016FE2D57D7A}"/>
          </ac:spMkLst>
        </pc:spChg>
        <pc:spChg chg="add mod">
          <ac:chgData name="Sai Sumanth Avunuri Sampath" userId="411938e9ca421372" providerId="LiveId" clId="{E73B647E-C410-4C3F-B0E0-467DAE7F7960}" dt="2019-11-29T20:17:18.086" v="691" actId="1076"/>
          <ac:spMkLst>
            <pc:docMk/>
            <pc:sldMk cId="4280555504" sldId="260"/>
            <ac:spMk id="122" creationId="{BB33911D-470A-4C51-B779-51ED579B4A4C}"/>
          </ac:spMkLst>
        </pc:spChg>
        <pc:spChg chg="add mod">
          <ac:chgData name="Sai Sumanth Avunuri Sampath" userId="411938e9ca421372" providerId="LiveId" clId="{E73B647E-C410-4C3F-B0E0-467DAE7F7960}" dt="2019-11-29T20:17:09.027" v="690" actId="1076"/>
          <ac:spMkLst>
            <pc:docMk/>
            <pc:sldMk cId="4280555504" sldId="260"/>
            <ac:spMk id="123" creationId="{F6FE937B-F838-4D3B-A15B-899ABD598346}"/>
          </ac:spMkLst>
        </pc:spChg>
        <pc:spChg chg="add mod">
          <ac:chgData name="Sai Sumanth Avunuri Sampath" userId="411938e9ca421372" providerId="LiveId" clId="{E73B647E-C410-4C3F-B0E0-467DAE7F7960}" dt="2019-11-29T20:17:33.262" v="693" actId="1076"/>
          <ac:spMkLst>
            <pc:docMk/>
            <pc:sldMk cId="4280555504" sldId="260"/>
            <ac:spMk id="124" creationId="{6F91D18A-79B8-40E8-A5BF-CEC7BA95EEE0}"/>
          </ac:spMkLst>
        </pc:spChg>
        <pc:spChg chg="add mod">
          <ac:chgData name="Sai Sumanth Avunuri Sampath" userId="411938e9ca421372" providerId="LiveId" clId="{E73B647E-C410-4C3F-B0E0-467DAE7F7960}" dt="2019-11-29T20:29:31.404" v="741" actId="1076"/>
          <ac:spMkLst>
            <pc:docMk/>
            <pc:sldMk cId="4280555504" sldId="260"/>
            <ac:spMk id="167" creationId="{9F22CECC-408F-4ACA-A2F1-1DF3D20F8A4B}"/>
          </ac:spMkLst>
        </pc:spChg>
        <pc:spChg chg="add mod">
          <ac:chgData name="Sai Sumanth Avunuri Sampath" userId="411938e9ca421372" providerId="LiveId" clId="{E73B647E-C410-4C3F-B0E0-467DAE7F7960}" dt="2019-11-29T20:33:44.379" v="829" actId="1076"/>
          <ac:spMkLst>
            <pc:docMk/>
            <pc:sldMk cId="4280555504" sldId="260"/>
            <ac:spMk id="168" creationId="{4C45DD55-BC59-4585-BA96-4E25B93E0EA5}"/>
          </ac:spMkLst>
        </pc:spChg>
        <pc:spChg chg="add mod">
          <ac:chgData name="Sai Sumanth Avunuri Sampath" userId="411938e9ca421372" providerId="LiveId" clId="{E73B647E-C410-4C3F-B0E0-467DAE7F7960}" dt="2019-11-29T20:33:32.945" v="828" actId="1076"/>
          <ac:spMkLst>
            <pc:docMk/>
            <pc:sldMk cId="4280555504" sldId="260"/>
            <ac:spMk id="169" creationId="{F8C40DDF-7015-4ECE-AC1E-22A44A529F25}"/>
          </ac:spMkLst>
        </pc:spChg>
        <pc:spChg chg="add mod">
          <ac:chgData name="Sai Sumanth Avunuri Sampath" userId="411938e9ca421372" providerId="LiveId" clId="{E73B647E-C410-4C3F-B0E0-467DAE7F7960}" dt="2019-11-29T20:33:23.659" v="827" actId="1076"/>
          <ac:spMkLst>
            <pc:docMk/>
            <pc:sldMk cId="4280555504" sldId="260"/>
            <ac:spMk id="170" creationId="{45063793-243B-43A6-88EC-D024393AA772}"/>
          </ac:spMkLst>
        </pc:spChg>
        <pc:spChg chg="add mod">
          <ac:chgData name="Sai Sumanth Avunuri Sampath" userId="411938e9ca421372" providerId="LiveId" clId="{E73B647E-C410-4C3F-B0E0-467DAE7F7960}" dt="2019-11-29T20:32:21.697" v="787" actId="20577"/>
          <ac:spMkLst>
            <pc:docMk/>
            <pc:sldMk cId="4280555504" sldId="260"/>
            <ac:spMk id="171" creationId="{B4762319-F810-442B-93AD-9B20C4F6E797}"/>
          </ac:spMkLst>
        </pc:spChg>
        <pc:spChg chg="add mod">
          <ac:chgData name="Sai Sumanth Avunuri Sampath" userId="411938e9ca421372" providerId="LiveId" clId="{E73B647E-C410-4C3F-B0E0-467DAE7F7960}" dt="2019-11-29T20:33:15.369" v="826" actId="1076"/>
          <ac:spMkLst>
            <pc:docMk/>
            <pc:sldMk cId="4280555504" sldId="260"/>
            <ac:spMk id="172" creationId="{9FFA313B-4634-4E7D-956C-808982672BE9}"/>
          </ac:spMkLst>
        </pc:spChg>
        <pc:spChg chg="add mod">
          <ac:chgData name="Sai Sumanth Avunuri Sampath" userId="411938e9ca421372" providerId="LiveId" clId="{E73B647E-C410-4C3F-B0E0-467DAE7F7960}" dt="2019-11-29T20:54:53.848" v="964" actId="1076"/>
          <ac:spMkLst>
            <pc:docMk/>
            <pc:sldMk cId="4280555504" sldId="260"/>
            <ac:spMk id="173" creationId="{76E15084-915C-4EC0-88F3-57E46838FB5B}"/>
          </ac:spMkLst>
        </pc:spChg>
        <pc:spChg chg="add mod">
          <ac:chgData name="Sai Sumanth Avunuri Sampath" userId="411938e9ca421372" providerId="LiveId" clId="{E73B647E-C410-4C3F-B0E0-467DAE7F7960}" dt="2019-11-29T20:55:02.213" v="965" actId="1076"/>
          <ac:spMkLst>
            <pc:docMk/>
            <pc:sldMk cId="4280555504" sldId="260"/>
            <ac:spMk id="174" creationId="{92746944-8D5C-419F-B7B1-C4DF324E30AC}"/>
          </ac:spMkLst>
        </pc:spChg>
        <pc:spChg chg="add mod">
          <ac:chgData name="Sai Sumanth Avunuri Sampath" userId="411938e9ca421372" providerId="LiveId" clId="{E73B647E-C410-4C3F-B0E0-467DAE7F7960}" dt="2019-11-29T20:55:07.515" v="966" actId="1076"/>
          <ac:spMkLst>
            <pc:docMk/>
            <pc:sldMk cId="4280555504" sldId="260"/>
            <ac:spMk id="175" creationId="{244CAC96-C251-4F84-8CB2-511CE7AA3565}"/>
          </ac:spMkLst>
        </pc:spChg>
        <pc:cxnChg chg="mod">
          <ac:chgData name="Sai Sumanth Avunuri Sampath" userId="411938e9ca421372" providerId="LiveId" clId="{E73B647E-C410-4C3F-B0E0-467DAE7F7960}" dt="2019-11-29T20:22:43.255" v="712" actId="1076"/>
          <ac:cxnSpMkLst>
            <pc:docMk/>
            <pc:sldMk cId="4280555504" sldId="260"/>
            <ac:cxnSpMk id="27" creationId="{22AEC762-FE3D-4222-9631-519F14E27A94}"/>
          </ac:cxnSpMkLst>
        </pc:cxnChg>
        <pc:cxnChg chg="mod">
          <ac:chgData name="Sai Sumanth Avunuri Sampath" userId="411938e9ca421372" providerId="LiveId" clId="{E73B647E-C410-4C3F-B0E0-467DAE7F7960}" dt="2019-11-29T20:23:30.430" v="716" actId="1076"/>
          <ac:cxnSpMkLst>
            <pc:docMk/>
            <pc:sldMk cId="4280555504" sldId="260"/>
            <ac:cxnSpMk id="28" creationId="{90605F7F-299E-499A-8DD9-F55C79FB9037}"/>
          </ac:cxnSpMkLst>
        </pc:cxnChg>
        <pc:cxnChg chg="mod">
          <ac:chgData name="Sai Sumanth Avunuri Sampath" userId="411938e9ca421372" providerId="LiveId" clId="{E73B647E-C410-4C3F-B0E0-467DAE7F7960}" dt="2019-11-29T20:23:05.248" v="715" actId="1076"/>
          <ac:cxnSpMkLst>
            <pc:docMk/>
            <pc:sldMk cId="4280555504" sldId="260"/>
            <ac:cxnSpMk id="29" creationId="{00F9297F-70BC-4283-9EBB-614590FC9598}"/>
          </ac:cxnSpMkLst>
        </pc:cxnChg>
        <pc:cxnChg chg="mod">
          <ac:chgData name="Sai Sumanth Avunuri Sampath" userId="411938e9ca421372" providerId="LiveId" clId="{E73B647E-C410-4C3F-B0E0-467DAE7F7960}" dt="2019-11-29T20:23:30.430" v="716" actId="1076"/>
          <ac:cxnSpMkLst>
            <pc:docMk/>
            <pc:sldMk cId="4280555504" sldId="260"/>
            <ac:cxnSpMk id="34" creationId="{71639BE2-0C13-40F1-898B-A3596F5872DE}"/>
          </ac:cxnSpMkLst>
        </pc:cxnChg>
        <pc:cxnChg chg="mod">
          <ac:chgData name="Sai Sumanth Avunuri Sampath" userId="411938e9ca421372" providerId="LiveId" clId="{E73B647E-C410-4C3F-B0E0-467DAE7F7960}" dt="2019-11-29T20:23:05.248" v="715" actId="1076"/>
          <ac:cxnSpMkLst>
            <pc:docMk/>
            <pc:sldMk cId="4280555504" sldId="260"/>
            <ac:cxnSpMk id="35" creationId="{D55E2374-DAB1-412D-9F6A-F0B71CFD949B}"/>
          </ac:cxnSpMkLst>
        </pc:cxnChg>
        <pc:cxnChg chg="mod">
          <ac:chgData name="Sai Sumanth Avunuri Sampath" userId="411938e9ca421372" providerId="LiveId" clId="{E73B647E-C410-4C3F-B0E0-467DAE7F7960}" dt="2019-11-29T20:22:43.255" v="712" actId="1076"/>
          <ac:cxnSpMkLst>
            <pc:docMk/>
            <pc:sldMk cId="4280555504" sldId="260"/>
            <ac:cxnSpMk id="36" creationId="{864F8994-C921-4069-81DE-83AF7CF44906}"/>
          </ac:cxnSpMkLst>
        </pc:cxnChg>
        <pc:cxnChg chg="mod">
          <ac:chgData name="Sai Sumanth Avunuri Sampath" userId="411938e9ca421372" providerId="LiveId" clId="{E73B647E-C410-4C3F-B0E0-467DAE7F7960}" dt="2019-11-29T20:22:43.255" v="712" actId="1076"/>
          <ac:cxnSpMkLst>
            <pc:docMk/>
            <pc:sldMk cId="4280555504" sldId="260"/>
            <ac:cxnSpMk id="45" creationId="{B0AF33CA-CC21-4993-8392-15E41AFE5F9A}"/>
          </ac:cxnSpMkLst>
        </pc:cxnChg>
        <pc:cxnChg chg="mod">
          <ac:chgData name="Sai Sumanth Avunuri Sampath" userId="411938e9ca421372" providerId="LiveId" clId="{E73B647E-C410-4C3F-B0E0-467DAE7F7960}" dt="2019-11-29T20:23:05.248" v="715" actId="1076"/>
          <ac:cxnSpMkLst>
            <pc:docMk/>
            <pc:sldMk cId="4280555504" sldId="260"/>
            <ac:cxnSpMk id="46" creationId="{C386BA8A-8757-41AE-9D26-5EABD9254A0E}"/>
          </ac:cxnSpMkLst>
        </pc:cxnChg>
        <pc:cxnChg chg="mod">
          <ac:chgData name="Sai Sumanth Avunuri Sampath" userId="411938e9ca421372" providerId="LiveId" clId="{E73B647E-C410-4C3F-B0E0-467DAE7F7960}" dt="2019-11-29T20:23:30.430" v="716" actId="1076"/>
          <ac:cxnSpMkLst>
            <pc:docMk/>
            <pc:sldMk cId="4280555504" sldId="260"/>
            <ac:cxnSpMk id="47" creationId="{F10366DC-921F-4F56-9A1E-F93EF928DF40}"/>
          </ac:cxnSpMkLst>
        </pc:cxnChg>
        <pc:cxnChg chg="mod">
          <ac:chgData name="Sai Sumanth Avunuri Sampath" userId="411938e9ca421372" providerId="LiveId" clId="{E73B647E-C410-4C3F-B0E0-467DAE7F7960}" dt="2019-11-29T20:23:30.430" v="716" actId="1076"/>
          <ac:cxnSpMkLst>
            <pc:docMk/>
            <pc:sldMk cId="4280555504" sldId="260"/>
            <ac:cxnSpMk id="52" creationId="{CBFFE85D-96A9-4DDF-9D41-77A862B0675D}"/>
          </ac:cxnSpMkLst>
        </pc:cxnChg>
        <pc:cxnChg chg="mod">
          <ac:chgData name="Sai Sumanth Avunuri Sampath" userId="411938e9ca421372" providerId="LiveId" clId="{E73B647E-C410-4C3F-B0E0-467DAE7F7960}" dt="2019-11-29T20:23:05.248" v="715" actId="1076"/>
          <ac:cxnSpMkLst>
            <pc:docMk/>
            <pc:sldMk cId="4280555504" sldId="260"/>
            <ac:cxnSpMk id="53" creationId="{00153832-1C2B-4BEC-A797-6E808C9EE9A6}"/>
          </ac:cxnSpMkLst>
        </pc:cxnChg>
        <pc:cxnChg chg="mod">
          <ac:chgData name="Sai Sumanth Avunuri Sampath" userId="411938e9ca421372" providerId="LiveId" clId="{E73B647E-C410-4C3F-B0E0-467DAE7F7960}" dt="2019-11-29T20:22:43.255" v="712" actId="1076"/>
          <ac:cxnSpMkLst>
            <pc:docMk/>
            <pc:sldMk cId="4280555504" sldId="260"/>
            <ac:cxnSpMk id="54" creationId="{BDAA32D2-8B38-4A22-BAE2-0BA5A1C79EBB}"/>
          </ac:cxnSpMkLst>
        </pc:cxnChg>
        <pc:cxnChg chg="mod">
          <ac:chgData name="Sai Sumanth Avunuri Sampath" userId="411938e9ca421372" providerId="LiveId" clId="{E73B647E-C410-4C3F-B0E0-467DAE7F7960}" dt="2019-11-29T20:22:43.255" v="712" actId="1076"/>
          <ac:cxnSpMkLst>
            <pc:docMk/>
            <pc:sldMk cId="4280555504" sldId="260"/>
            <ac:cxnSpMk id="61" creationId="{165866E2-0CB9-465B-B099-DDDD842BD03D}"/>
          </ac:cxnSpMkLst>
        </pc:cxnChg>
        <pc:cxnChg chg="mod">
          <ac:chgData name="Sai Sumanth Avunuri Sampath" userId="411938e9ca421372" providerId="LiveId" clId="{E73B647E-C410-4C3F-B0E0-467DAE7F7960}" dt="2019-11-29T20:23:30.430" v="716" actId="1076"/>
          <ac:cxnSpMkLst>
            <pc:docMk/>
            <pc:sldMk cId="4280555504" sldId="260"/>
            <ac:cxnSpMk id="62" creationId="{E7D37C92-86C1-4422-BAEA-2CE0A78E83CE}"/>
          </ac:cxnSpMkLst>
        </pc:cxnChg>
        <pc:cxnChg chg="mod">
          <ac:chgData name="Sai Sumanth Avunuri Sampath" userId="411938e9ca421372" providerId="LiveId" clId="{E73B647E-C410-4C3F-B0E0-467DAE7F7960}" dt="2019-11-29T20:23:05.248" v="715" actId="1076"/>
          <ac:cxnSpMkLst>
            <pc:docMk/>
            <pc:sldMk cId="4280555504" sldId="260"/>
            <ac:cxnSpMk id="63" creationId="{07890264-37E2-46EF-BBE8-F1CA772C9346}"/>
          </ac:cxnSpMkLst>
        </pc:cxnChg>
        <pc:cxnChg chg="mod">
          <ac:chgData name="Sai Sumanth Avunuri Sampath" userId="411938e9ca421372" providerId="LiveId" clId="{E73B647E-C410-4C3F-B0E0-467DAE7F7960}" dt="2019-11-29T20:22:43.255" v="712" actId="1076"/>
          <ac:cxnSpMkLst>
            <pc:docMk/>
            <pc:sldMk cId="4280555504" sldId="260"/>
            <ac:cxnSpMk id="70" creationId="{32ED1B47-3EF1-4AF7-AE87-6FDCEE81E781}"/>
          </ac:cxnSpMkLst>
        </pc:cxnChg>
        <pc:cxnChg chg="mod">
          <ac:chgData name="Sai Sumanth Avunuri Sampath" userId="411938e9ca421372" providerId="LiveId" clId="{E73B647E-C410-4C3F-B0E0-467DAE7F7960}" dt="2019-11-29T20:23:30.430" v="716" actId="1076"/>
          <ac:cxnSpMkLst>
            <pc:docMk/>
            <pc:sldMk cId="4280555504" sldId="260"/>
            <ac:cxnSpMk id="71" creationId="{E0EB8690-92B4-4B74-B033-1C18E30C289D}"/>
          </ac:cxnSpMkLst>
        </pc:cxnChg>
        <pc:cxnChg chg="mod">
          <ac:chgData name="Sai Sumanth Avunuri Sampath" userId="411938e9ca421372" providerId="LiveId" clId="{E73B647E-C410-4C3F-B0E0-467DAE7F7960}" dt="2019-11-29T20:23:05.248" v="715" actId="1076"/>
          <ac:cxnSpMkLst>
            <pc:docMk/>
            <pc:sldMk cId="4280555504" sldId="260"/>
            <ac:cxnSpMk id="72" creationId="{C8BFA2A9-18F6-43E8-BEA2-B2C6AC3A01E5}"/>
          </ac:cxnSpMkLst>
        </pc:cxnChg>
        <pc:cxnChg chg="del mod">
          <ac:chgData name="Sai Sumanth Avunuri Sampath" userId="411938e9ca421372" providerId="LiveId" clId="{E73B647E-C410-4C3F-B0E0-467DAE7F7960}" dt="2019-11-29T20:14:44.693" v="669" actId="478"/>
          <ac:cxnSpMkLst>
            <pc:docMk/>
            <pc:sldMk cId="4280555504" sldId="260"/>
            <ac:cxnSpMk id="79" creationId="{8F659483-AE94-4BE6-AF84-94FCF844D5A3}"/>
          </ac:cxnSpMkLst>
        </pc:cxnChg>
        <pc:cxnChg chg="del mod">
          <ac:chgData name="Sai Sumanth Avunuri Sampath" userId="411938e9ca421372" providerId="LiveId" clId="{E73B647E-C410-4C3F-B0E0-467DAE7F7960}" dt="2019-11-29T20:14:47.012" v="670" actId="478"/>
          <ac:cxnSpMkLst>
            <pc:docMk/>
            <pc:sldMk cId="4280555504" sldId="260"/>
            <ac:cxnSpMk id="80" creationId="{119649A9-0FE8-47F0-BF22-B80A4EB7BF6F}"/>
          </ac:cxnSpMkLst>
        </pc:cxnChg>
        <pc:cxnChg chg="del mod">
          <ac:chgData name="Sai Sumanth Avunuri Sampath" userId="411938e9ca421372" providerId="LiveId" clId="{E73B647E-C410-4C3F-B0E0-467DAE7F7960}" dt="2019-11-29T20:14:49.361" v="671" actId="478"/>
          <ac:cxnSpMkLst>
            <pc:docMk/>
            <pc:sldMk cId="4280555504" sldId="260"/>
            <ac:cxnSpMk id="81" creationId="{88386351-8714-43DD-8EDE-5F24CA1C8384}"/>
          </ac:cxnSpMkLst>
        </pc:cxnChg>
        <pc:cxnChg chg="add del mod">
          <ac:chgData name="Sai Sumanth Avunuri Sampath" userId="411938e9ca421372" providerId="LiveId" clId="{E73B647E-C410-4C3F-B0E0-467DAE7F7960}" dt="2019-11-29T20:27:32.086" v="732" actId="478"/>
          <ac:cxnSpMkLst>
            <pc:docMk/>
            <pc:sldMk cId="4280555504" sldId="260"/>
            <ac:cxnSpMk id="125" creationId="{11E87472-52B5-4F2A-8D5C-B030DBEBE493}"/>
          </ac:cxnSpMkLst>
        </pc:cxnChg>
        <pc:cxnChg chg="add mod">
          <ac:chgData name="Sai Sumanth Avunuri Sampath" userId="411938e9ca421372" providerId="LiveId" clId="{E73B647E-C410-4C3F-B0E0-467DAE7F7960}" dt="2019-11-29T20:27:22.194" v="731" actId="14100"/>
          <ac:cxnSpMkLst>
            <pc:docMk/>
            <pc:sldMk cId="4280555504" sldId="260"/>
            <ac:cxnSpMk id="128" creationId="{CA47064D-B2DB-4D7E-B376-EFD865E6113E}"/>
          </ac:cxnSpMkLst>
        </pc:cxnChg>
        <pc:cxnChg chg="add mod">
          <ac:chgData name="Sai Sumanth Avunuri Sampath" userId="411938e9ca421372" providerId="LiveId" clId="{E73B647E-C410-4C3F-B0E0-467DAE7F7960}" dt="2019-11-29T20:27:13.406" v="729" actId="14100"/>
          <ac:cxnSpMkLst>
            <pc:docMk/>
            <pc:sldMk cId="4280555504" sldId="260"/>
            <ac:cxnSpMk id="129" creationId="{D2F874C2-B6E4-473E-B978-6C89A50E2648}"/>
          </ac:cxnSpMkLst>
        </pc:cxnChg>
        <pc:cxnChg chg="add mod">
          <ac:chgData name="Sai Sumanth Avunuri Sampath" userId="411938e9ca421372" providerId="LiveId" clId="{E73B647E-C410-4C3F-B0E0-467DAE7F7960}" dt="2019-11-29T20:27:04.009" v="727" actId="14100"/>
          <ac:cxnSpMkLst>
            <pc:docMk/>
            <pc:sldMk cId="4280555504" sldId="260"/>
            <ac:cxnSpMk id="130" creationId="{3B2CE1C4-AFA0-4D51-9082-F444E84B3622}"/>
          </ac:cxnSpMkLst>
        </pc:cxnChg>
        <pc:cxnChg chg="add mod">
          <ac:chgData name="Sai Sumanth Avunuri Sampath" userId="411938e9ca421372" providerId="LiveId" clId="{E73B647E-C410-4C3F-B0E0-467DAE7F7960}" dt="2019-11-29T20:26:54.806" v="725" actId="14100"/>
          <ac:cxnSpMkLst>
            <pc:docMk/>
            <pc:sldMk cId="4280555504" sldId="260"/>
            <ac:cxnSpMk id="131" creationId="{121E557B-C2C1-49ED-9471-686628842B37}"/>
          </ac:cxnSpMkLst>
        </pc:cxnChg>
        <pc:cxnChg chg="add mod">
          <ac:chgData name="Sai Sumanth Avunuri Sampath" userId="411938e9ca421372" providerId="LiveId" clId="{E73B647E-C410-4C3F-B0E0-467DAE7F7960}" dt="2019-11-29T20:26:48.398" v="723" actId="14100"/>
          <ac:cxnSpMkLst>
            <pc:docMk/>
            <pc:sldMk cId="4280555504" sldId="260"/>
            <ac:cxnSpMk id="132" creationId="{4D82E7B5-9F7C-45AA-BEFD-7F58B7E0CE1E}"/>
          </ac:cxnSpMkLst>
        </pc:cxnChg>
        <pc:cxnChg chg="add del">
          <ac:chgData name="Sai Sumanth Avunuri Sampath" userId="411938e9ca421372" providerId="LiveId" clId="{E73B647E-C410-4C3F-B0E0-467DAE7F7960}" dt="2019-11-29T20:34:17.151" v="833"/>
          <ac:cxnSpMkLst>
            <pc:docMk/>
            <pc:sldMk cId="4280555504" sldId="260"/>
            <ac:cxnSpMk id="176" creationId="{43E4D342-448D-4488-9575-E87CFC80DCD9}"/>
          </ac:cxnSpMkLst>
        </pc:cxnChg>
        <pc:cxnChg chg="add del">
          <ac:chgData name="Sai Sumanth Avunuri Sampath" userId="411938e9ca421372" providerId="LiveId" clId="{E73B647E-C410-4C3F-B0E0-467DAE7F7960}" dt="2019-11-29T20:34:16.830" v="832"/>
          <ac:cxnSpMkLst>
            <pc:docMk/>
            <pc:sldMk cId="4280555504" sldId="260"/>
            <ac:cxnSpMk id="177" creationId="{26914187-AF3B-4AF9-8671-F07604A914A1}"/>
          </ac:cxnSpMkLst>
        </pc:cxnChg>
        <pc:cxnChg chg="add del">
          <ac:chgData name="Sai Sumanth Avunuri Sampath" userId="411938e9ca421372" providerId="LiveId" clId="{E73B647E-C410-4C3F-B0E0-467DAE7F7960}" dt="2019-11-29T20:34:28.489" v="837"/>
          <ac:cxnSpMkLst>
            <pc:docMk/>
            <pc:sldMk cId="4280555504" sldId="260"/>
            <ac:cxnSpMk id="178" creationId="{A8684725-0509-4410-9322-F4BADE6F1577}"/>
          </ac:cxnSpMkLst>
        </pc:cxnChg>
        <pc:cxnChg chg="add del">
          <ac:chgData name="Sai Sumanth Avunuri Sampath" userId="411938e9ca421372" providerId="LiveId" clId="{E73B647E-C410-4C3F-B0E0-467DAE7F7960}" dt="2019-11-29T20:34:28.205" v="836"/>
          <ac:cxnSpMkLst>
            <pc:docMk/>
            <pc:sldMk cId="4280555504" sldId="260"/>
            <ac:cxnSpMk id="179" creationId="{3B94A8CB-D9AB-46AA-ADBA-0503E055107D}"/>
          </ac:cxnSpMkLst>
        </pc:cxnChg>
        <pc:cxnChg chg="add mod">
          <ac:chgData name="Sai Sumanth Avunuri Sampath" userId="411938e9ca421372" providerId="LiveId" clId="{E73B647E-C410-4C3F-B0E0-467DAE7F7960}" dt="2019-11-29T20:34:47.565" v="839" actId="692"/>
          <ac:cxnSpMkLst>
            <pc:docMk/>
            <pc:sldMk cId="4280555504" sldId="260"/>
            <ac:cxnSpMk id="181" creationId="{452B2CB0-A352-4BE9-9EDB-63A571198FEC}"/>
          </ac:cxnSpMkLst>
        </pc:cxnChg>
        <pc:cxnChg chg="add mod">
          <ac:chgData name="Sai Sumanth Avunuri Sampath" userId="411938e9ca421372" providerId="LiveId" clId="{E73B647E-C410-4C3F-B0E0-467DAE7F7960}" dt="2019-11-29T20:35:04.349" v="846" actId="14100"/>
          <ac:cxnSpMkLst>
            <pc:docMk/>
            <pc:sldMk cId="4280555504" sldId="260"/>
            <ac:cxnSpMk id="182" creationId="{43284467-67DD-4026-8781-43E808592F90}"/>
          </ac:cxnSpMkLst>
        </pc:cxnChg>
        <pc:cxnChg chg="add mod">
          <ac:chgData name="Sai Sumanth Avunuri Sampath" userId="411938e9ca421372" providerId="LiveId" clId="{E73B647E-C410-4C3F-B0E0-467DAE7F7960}" dt="2019-11-29T20:35:12.456" v="848" actId="14100"/>
          <ac:cxnSpMkLst>
            <pc:docMk/>
            <pc:sldMk cId="4280555504" sldId="260"/>
            <ac:cxnSpMk id="183" creationId="{999A9668-965D-4B5C-A333-1C8ECE60EC13}"/>
          </ac:cxnSpMkLst>
        </pc:cxnChg>
        <pc:cxnChg chg="add mod">
          <ac:chgData name="Sai Sumanth Avunuri Sampath" userId="411938e9ca421372" providerId="LiveId" clId="{E73B647E-C410-4C3F-B0E0-467DAE7F7960}" dt="2019-11-29T20:35:19.104" v="850" actId="14100"/>
          <ac:cxnSpMkLst>
            <pc:docMk/>
            <pc:sldMk cId="4280555504" sldId="260"/>
            <ac:cxnSpMk id="184" creationId="{A996D93A-56F8-4D85-BF12-9D0A28C66A15}"/>
          </ac:cxnSpMkLst>
        </pc:cxnChg>
        <pc:cxnChg chg="add mod">
          <ac:chgData name="Sai Sumanth Avunuri Sampath" userId="411938e9ca421372" providerId="LiveId" clId="{E73B647E-C410-4C3F-B0E0-467DAE7F7960}" dt="2019-11-29T20:35:26.939" v="852" actId="14100"/>
          <ac:cxnSpMkLst>
            <pc:docMk/>
            <pc:sldMk cId="4280555504" sldId="260"/>
            <ac:cxnSpMk id="185" creationId="{4061F6AC-84EB-4BFE-909A-19B7052DF194}"/>
          </ac:cxnSpMkLst>
        </pc:cxnChg>
        <pc:cxnChg chg="add mod">
          <ac:chgData name="Sai Sumanth Avunuri Sampath" userId="411938e9ca421372" providerId="LiveId" clId="{E73B647E-C410-4C3F-B0E0-467DAE7F7960}" dt="2019-11-29T20:35:36.015" v="854" actId="14100"/>
          <ac:cxnSpMkLst>
            <pc:docMk/>
            <pc:sldMk cId="4280555504" sldId="260"/>
            <ac:cxnSpMk id="186" creationId="{DF454C88-4C09-4449-8B88-D86F081E7AE7}"/>
          </ac:cxnSpMkLst>
        </pc:cxnChg>
        <pc:cxnChg chg="add mod">
          <ac:chgData name="Sai Sumanth Avunuri Sampath" userId="411938e9ca421372" providerId="LiveId" clId="{E73B647E-C410-4C3F-B0E0-467DAE7F7960}" dt="2019-11-29T20:35:49.633" v="860" actId="14100"/>
          <ac:cxnSpMkLst>
            <pc:docMk/>
            <pc:sldMk cId="4280555504" sldId="260"/>
            <ac:cxnSpMk id="197" creationId="{ECD1E0A8-56F1-4962-8CD7-1900C47C3954}"/>
          </ac:cxnSpMkLst>
        </pc:cxnChg>
        <pc:cxnChg chg="add mod">
          <ac:chgData name="Sai Sumanth Avunuri Sampath" userId="411938e9ca421372" providerId="LiveId" clId="{E73B647E-C410-4C3F-B0E0-467DAE7F7960}" dt="2019-11-29T20:36:02.009" v="862" actId="14100"/>
          <ac:cxnSpMkLst>
            <pc:docMk/>
            <pc:sldMk cId="4280555504" sldId="260"/>
            <ac:cxnSpMk id="198" creationId="{3204993B-133D-4982-A6C8-338ACEB16C89}"/>
          </ac:cxnSpMkLst>
        </pc:cxnChg>
        <pc:cxnChg chg="add mod">
          <ac:chgData name="Sai Sumanth Avunuri Sampath" userId="411938e9ca421372" providerId="LiveId" clId="{E73B647E-C410-4C3F-B0E0-467DAE7F7960}" dt="2019-11-29T20:36:11.873" v="864" actId="14100"/>
          <ac:cxnSpMkLst>
            <pc:docMk/>
            <pc:sldMk cId="4280555504" sldId="260"/>
            <ac:cxnSpMk id="199" creationId="{5627F3AB-CE1D-4AD2-9A1B-B8769AAC1139}"/>
          </ac:cxnSpMkLst>
        </pc:cxnChg>
        <pc:cxnChg chg="add mod">
          <ac:chgData name="Sai Sumanth Avunuri Sampath" userId="411938e9ca421372" providerId="LiveId" clId="{E73B647E-C410-4C3F-B0E0-467DAE7F7960}" dt="2019-11-29T20:36:18.479" v="866" actId="14100"/>
          <ac:cxnSpMkLst>
            <pc:docMk/>
            <pc:sldMk cId="4280555504" sldId="260"/>
            <ac:cxnSpMk id="200" creationId="{BC498C29-141B-4C32-BE59-3C8AA9F3BFD8}"/>
          </ac:cxnSpMkLst>
        </pc:cxnChg>
        <pc:cxnChg chg="add mod">
          <ac:chgData name="Sai Sumanth Avunuri Sampath" userId="411938e9ca421372" providerId="LiveId" clId="{E73B647E-C410-4C3F-B0E0-467DAE7F7960}" dt="2019-11-29T20:36:51.335" v="873" actId="14100"/>
          <ac:cxnSpMkLst>
            <pc:docMk/>
            <pc:sldMk cId="4280555504" sldId="260"/>
            <ac:cxnSpMk id="209" creationId="{8C266CD9-E872-479B-8962-2DB1B0E3BFC2}"/>
          </ac:cxnSpMkLst>
        </pc:cxnChg>
        <pc:cxnChg chg="add mod">
          <ac:chgData name="Sai Sumanth Avunuri Sampath" userId="411938e9ca421372" providerId="LiveId" clId="{E73B647E-C410-4C3F-B0E0-467DAE7F7960}" dt="2019-11-29T20:36:59.533" v="875" actId="14100"/>
          <ac:cxnSpMkLst>
            <pc:docMk/>
            <pc:sldMk cId="4280555504" sldId="260"/>
            <ac:cxnSpMk id="210" creationId="{1A731165-D28F-43D7-8163-7B55208336EA}"/>
          </ac:cxnSpMkLst>
        </pc:cxnChg>
        <pc:cxnChg chg="add mod">
          <ac:chgData name="Sai Sumanth Avunuri Sampath" userId="411938e9ca421372" providerId="LiveId" clId="{E73B647E-C410-4C3F-B0E0-467DAE7F7960}" dt="2019-11-29T20:37:10.281" v="877" actId="14100"/>
          <ac:cxnSpMkLst>
            <pc:docMk/>
            <pc:sldMk cId="4280555504" sldId="260"/>
            <ac:cxnSpMk id="211" creationId="{59F7B897-90CE-4950-8D31-F1B16C6C3B54}"/>
          </ac:cxnSpMkLst>
        </pc:cxnChg>
        <pc:cxnChg chg="add mod">
          <ac:chgData name="Sai Sumanth Avunuri Sampath" userId="411938e9ca421372" providerId="LiveId" clId="{E73B647E-C410-4C3F-B0E0-467DAE7F7960}" dt="2019-11-29T20:37:23.234" v="879" actId="14100"/>
          <ac:cxnSpMkLst>
            <pc:docMk/>
            <pc:sldMk cId="4280555504" sldId="260"/>
            <ac:cxnSpMk id="212" creationId="{9F1227A3-32B7-46A9-AFAE-68E8EF1B9BAB}"/>
          </ac:cxnSpMkLst>
        </pc:cxnChg>
        <pc:cxnChg chg="add mod">
          <ac:chgData name="Sai Sumanth Avunuri Sampath" userId="411938e9ca421372" providerId="LiveId" clId="{E73B647E-C410-4C3F-B0E0-467DAE7F7960}" dt="2019-11-29T20:37:30.982" v="881" actId="14100"/>
          <ac:cxnSpMkLst>
            <pc:docMk/>
            <pc:sldMk cId="4280555504" sldId="260"/>
            <ac:cxnSpMk id="213" creationId="{B22E185C-5F1E-4877-835A-AE48BD9006C7}"/>
          </ac:cxnSpMkLst>
        </pc:cxnChg>
        <pc:cxnChg chg="add mod">
          <ac:chgData name="Sai Sumanth Avunuri Sampath" userId="411938e9ca421372" providerId="LiveId" clId="{E73B647E-C410-4C3F-B0E0-467DAE7F7960}" dt="2019-11-29T20:38:34.208" v="896" actId="14100"/>
          <ac:cxnSpMkLst>
            <pc:docMk/>
            <pc:sldMk cId="4280555504" sldId="260"/>
            <ac:cxnSpMk id="224" creationId="{6F4D53F2-994B-46B8-A77D-51425269F724}"/>
          </ac:cxnSpMkLst>
        </pc:cxnChg>
        <pc:cxnChg chg="add mod">
          <ac:chgData name="Sai Sumanth Avunuri Sampath" userId="411938e9ca421372" providerId="LiveId" clId="{E73B647E-C410-4C3F-B0E0-467DAE7F7960}" dt="2019-11-29T20:38:26.348" v="894" actId="14100"/>
          <ac:cxnSpMkLst>
            <pc:docMk/>
            <pc:sldMk cId="4280555504" sldId="260"/>
            <ac:cxnSpMk id="225" creationId="{31D97FB3-8C69-4172-9D4A-31810A772727}"/>
          </ac:cxnSpMkLst>
        </pc:cxnChg>
        <pc:cxnChg chg="add mod">
          <ac:chgData name="Sai Sumanth Avunuri Sampath" userId="411938e9ca421372" providerId="LiveId" clId="{E73B647E-C410-4C3F-B0E0-467DAE7F7960}" dt="2019-11-29T20:38:16.713" v="892" actId="14100"/>
          <ac:cxnSpMkLst>
            <pc:docMk/>
            <pc:sldMk cId="4280555504" sldId="260"/>
            <ac:cxnSpMk id="226" creationId="{C9088221-AFB8-4B44-8641-66CEE463EC9A}"/>
          </ac:cxnSpMkLst>
        </pc:cxnChg>
        <pc:cxnChg chg="add mod">
          <ac:chgData name="Sai Sumanth Avunuri Sampath" userId="411938e9ca421372" providerId="LiveId" clId="{E73B647E-C410-4C3F-B0E0-467DAE7F7960}" dt="2019-11-29T20:38:10.361" v="890" actId="14100"/>
          <ac:cxnSpMkLst>
            <pc:docMk/>
            <pc:sldMk cId="4280555504" sldId="260"/>
            <ac:cxnSpMk id="227" creationId="{1C20501E-76B6-4BB1-B5EC-D7BCC1F6F505}"/>
          </ac:cxnSpMkLst>
        </pc:cxnChg>
        <pc:cxnChg chg="add mod">
          <ac:chgData name="Sai Sumanth Avunuri Sampath" userId="411938e9ca421372" providerId="LiveId" clId="{E73B647E-C410-4C3F-B0E0-467DAE7F7960}" dt="2019-11-29T20:38:02.597" v="888" actId="14100"/>
          <ac:cxnSpMkLst>
            <pc:docMk/>
            <pc:sldMk cId="4280555504" sldId="260"/>
            <ac:cxnSpMk id="228" creationId="{420D7C11-70F1-48D0-816B-8AA3AEB9C88D}"/>
          </ac:cxnSpMkLst>
        </pc:cxnChg>
        <pc:cxnChg chg="add mod">
          <ac:chgData name="Sai Sumanth Avunuri Sampath" userId="411938e9ca421372" providerId="LiveId" clId="{E73B647E-C410-4C3F-B0E0-467DAE7F7960}" dt="2019-11-29T20:38:55.803" v="899" actId="14100"/>
          <ac:cxnSpMkLst>
            <pc:docMk/>
            <pc:sldMk cId="4280555504" sldId="260"/>
            <ac:cxnSpMk id="239" creationId="{15479FC9-4D91-475B-BF6C-952BB6C06F04}"/>
          </ac:cxnSpMkLst>
        </pc:cxnChg>
        <pc:cxnChg chg="add mod">
          <ac:chgData name="Sai Sumanth Avunuri Sampath" userId="411938e9ca421372" providerId="LiveId" clId="{E73B647E-C410-4C3F-B0E0-467DAE7F7960}" dt="2019-11-29T20:39:17.832" v="906" actId="14100"/>
          <ac:cxnSpMkLst>
            <pc:docMk/>
            <pc:sldMk cId="4280555504" sldId="260"/>
            <ac:cxnSpMk id="242" creationId="{BC0C10A7-8B48-4DE1-B314-71CE5F1EB02A}"/>
          </ac:cxnSpMkLst>
        </pc:cxnChg>
        <pc:cxnChg chg="add mod">
          <ac:chgData name="Sai Sumanth Avunuri Sampath" userId="411938e9ca421372" providerId="LiveId" clId="{E73B647E-C410-4C3F-B0E0-467DAE7F7960}" dt="2019-11-29T20:39:25.042" v="908" actId="14100"/>
          <ac:cxnSpMkLst>
            <pc:docMk/>
            <pc:sldMk cId="4280555504" sldId="260"/>
            <ac:cxnSpMk id="243" creationId="{5AB3FE13-C570-47F6-B391-082CBB591501}"/>
          </ac:cxnSpMkLst>
        </pc:cxnChg>
        <pc:cxnChg chg="add mod">
          <ac:chgData name="Sai Sumanth Avunuri Sampath" userId="411938e9ca421372" providerId="LiveId" clId="{E73B647E-C410-4C3F-B0E0-467DAE7F7960}" dt="2019-11-29T20:39:31.726" v="910" actId="14100"/>
          <ac:cxnSpMkLst>
            <pc:docMk/>
            <pc:sldMk cId="4280555504" sldId="260"/>
            <ac:cxnSpMk id="244" creationId="{6DB00DF4-C346-4D46-98E7-DD7F6A081A5F}"/>
          </ac:cxnSpMkLst>
        </pc:cxnChg>
        <pc:cxnChg chg="add mod">
          <ac:chgData name="Sai Sumanth Avunuri Sampath" userId="411938e9ca421372" providerId="LiveId" clId="{E73B647E-C410-4C3F-B0E0-467DAE7F7960}" dt="2019-11-29T20:39:41.106" v="912" actId="14100"/>
          <ac:cxnSpMkLst>
            <pc:docMk/>
            <pc:sldMk cId="4280555504" sldId="260"/>
            <ac:cxnSpMk id="245" creationId="{DEF0CDA3-EAAE-4D6E-8AC2-B9FC0A431C9F}"/>
          </ac:cxnSpMkLst>
        </pc:cxnChg>
        <pc:cxnChg chg="add mod">
          <ac:chgData name="Sai Sumanth Avunuri Sampath" userId="411938e9ca421372" providerId="LiveId" clId="{E73B647E-C410-4C3F-B0E0-467DAE7F7960}" dt="2019-11-29T20:39:48.979" v="914" actId="14100"/>
          <ac:cxnSpMkLst>
            <pc:docMk/>
            <pc:sldMk cId="4280555504" sldId="260"/>
            <ac:cxnSpMk id="246" creationId="{67AD56EC-BD06-4097-BD20-1EBA29F6A310}"/>
          </ac:cxnSpMkLst>
        </pc:cxnChg>
        <pc:cxnChg chg="add mod">
          <ac:chgData name="Sai Sumanth Avunuri Sampath" userId="411938e9ca421372" providerId="LiveId" clId="{E73B647E-C410-4C3F-B0E0-467DAE7F7960}" dt="2019-11-29T20:59:31.545" v="975" actId="692"/>
          <ac:cxnSpMkLst>
            <pc:docMk/>
            <pc:sldMk cId="4280555504" sldId="260"/>
            <ac:cxnSpMk id="257" creationId="{8000440E-F04F-47FC-BDE0-D7654166040E}"/>
          </ac:cxnSpMkLst>
        </pc:cxnChg>
        <pc:cxnChg chg="add mod">
          <ac:chgData name="Sai Sumanth Avunuri Sampath" userId="411938e9ca421372" providerId="LiveId" clId="{E73B647E-C410-4C3F-B0E0-467DAE7F7960}" dt="2019-11-29T21:00:11.513" v="976" actId="692"/>
          <ac:cxnSpMkLst>
            <pc:docMk/>
            <pc:sldMk cId="4280555504" sldId="260"/>
            <ac:cxnSpMk id="258" creationId="{529CDC3A-0901-4F0C-BDC2-7ADA0D67BA13}"/>
          </ac:cxnSpMkLst>
        </pc:cxnChg>
        <pc:cxnChg chg="add mod">
          <ac:chgData name="Sai Sumanth Avunuri Sampath" userId="411938e9ca421372" providerId="LiveId" clId="{E73B647E-C410-4C3F-B0E0-467DAE7F7960}" dt="2019-11-29T21:00:19.273" v="977" actId="692"/>
          <ac:cxnSpMkLst>
            <pc:docMk/>
            <pc:sldMk cId="4280555504" sldId="260"/>
            <ac:cxnSpMk id="259" creationId="{63D437C3-1CE9-4F0C-999F-144F83BE225D}"/>
          </ac:cxnSpMkLst>
        </pc:cxnChg>
        <pc:cxnChg chg="add mod">
          <ac:chgData name="Sai Sumanth Avunuri Sampath" userId="411938e9ca421372" providerId="LiveId" clId="{E73B647E-C410-4C3F-B0E0-467DAE7F7960}" dt="2019-11-29T21:00:33.675" v="978" actId="692"/>
          <ac:cxnSpMkLst>
            <pc:docMk/>
            <pc:sldMk cId="4280555504" sldId="260"/>
            <ac:cxnSpMk id="260" creationId="{0A4CBD48-8928-449C-AFB5-95AF2992E28F}"/>
          </ac:cxnSpMkLst>
        </pc:cxnChg>
        <pc:cxnChg chg="add mod">
          <ac:chgData name="Sai Sumanth Avunuri Sampath" userId="411938e9ca421372" providerId="LiveId" clId="{E73B647E-C410-4C3F-B0E0-467DAE7F7960}" dt="2019-11-29T21:00:40.050" v="979" actId="692"/>
          <ac:cxnSpMkLst>
            <pc:docMk/>
            <pc:sldMk cId="4280555504" sldId="260"/>
            <ac:cxnSpMk id="261" creationId="{DBE2A2BF-D1DF-498F-961D-CD1A3AF29E57}"/>
          </ac:cxnSpMkLst>
        </pc:cxnChg>
        <pc:cxnChg chg="add mod">
          <ac:chgData name="Sai Sumanth Avunuri Sampath" userId="411938e9ca421372" providerId="LiveId" clId="{E73B647E-C410-4C3F-B0E0-467DAE7F7960}" dt="2019-11-29T21:00:45.565" v="980" actId="692"/>
          <ac:cxnSpMkLst>
            <pc:docMk/>
            <pc:sldMk cId="4280555504" sldId="260"/>
            <ac:cxnSpMk id="262" creationId="{A6030DBF-6234-4258-8675-30B941547BB6}"/>
          </ac:cxnSpMkLst>
        </pc:cxnChg>
        <pc:cxnChg chg="add del">
          <ac:chgData name="Sai Sumanth Avunuri Sampath" userId="411938e9ca421372" providerId="LiveId" clId="{E73B647E-C410-4C3F-B0E0-467DAE7F7960}" dt="2019-11-29T20:41:29.248" v="935" actId="478"/>
          <ac:cxnSpMkLst>
            <pc:docMk/>
            <pc:sldMk cId="4280555504" sldId="260"/>
            <ac:cxnSpMk id="263" creationId="{319BC6F0-B79E-4C75-A8FC-44E989370AD0}"/>
          </ac:cxnSpMkLst>
        </pc:cxnChg>
        <pc:cxnChg chg="add mod">
          <ac:chgData name="Sai Sumanth Avunuri Sampath" userId="411938e9ca421372" providerId="LiveId" clId="{E73B647E-C410-4C3F-B0E0-467DAE7F7960}" dt="2019-11-29T20:58:07.319" v="968" actId="692"/>
          <ac:cxnSpMkLst>
            <pc:docMk/>
            <pc:sldMk cId="4280555504" sldId="260"/>
            <ac:cxnSpMk id="282" creationId="{103D729C-85C5-4125-951D-FF6B7AADB374}"/>
          </ac:cxnSpMkLst>
        </pc:cxnChg>
        <pc:cxnChg chg="add mod">
          <ac:chgData name="Sai Sumanth Avunuri Sampath" userId="411938e9ca421372" providerId="LiveId" clId="{E73B647E-C410-4C3F-B0E0-467DAE7F7960}" dt="2019-11-29T20:58:13.733" v="969" actId="692"/>
          <ac:cxnSpMkLst>
            <pc:docMk/>
            <pc:sldMk cId="4280555504" sldId="260"/>
            <ac:cxnSpMk id="283" creationId="{145B206A-0DD3-4972-A679-AD585A8CEC3D}"/>
          </ac:cxnSpMkLst>
        </pc:cxnChg>
        <pc:cxnChg chg="add mod">
          <ac:chgData name="Sai Sumanth Avunuri Sampath" userId="411938e9ca421372" providerId="LiveId" clId="{E73B647E-C410-4C3F-B0E0-467DAE7F7960}" dt="2019-11-29T20:58:26.472" v="971" actId="692"/>
          <ac:cxnSpMkLst>
            <pc:docMk/>
            <pc:sldMk cId="4280555504" sldId="260"/>
            <ac:cxnSpMk id="288" creationId="{42743EFF-FE22-4E79-B734-BD6806EA8137}"/>
          </ac:cxnSpMkLst>
        </pc:cxnChg>
        <pc:cxnChg chg="add mod">
          <ac:chgData name="Sai Sumanth Avunuri Sampath" userId="411938e9ca421372" providerId="LiveId" clId="{E73B647E-C410-4C3F-B0E0-467DAE7F7960}" dt="2019-11-29T20:58:19.767" v="970" actId="692"/>
          <ac:cxnSpMkLst>
            <pc:docMk/>
            <pc:sldMk cId="4280555504" sldId="260"/>
            <ac:cxnSpMk id="289" creationId="{603E2664-0B3C-491C-A971-72868B0D2DCA}"/>
          </ac:cxnSpMkLst>
        </pc:cxnChg>
        <pc:cxnChg chg="add mod">
          <ac:chgData name="Sai Sumanth Avunuri Sampath" userId="411938e9ca421372" providerId="LiveId" clId="{E73B647E-C410-4C3F-B0E0-467DAE7F7960}" dt="2019-11-29T20:58:38.243" v="973" actId="692"/>
          <ac:cxnSpMkLst>
            <pc:docMk/>
            <pc:sldMk cId="4280555504" sldId="260"/>
            <ac:cxnSpMk id="294" creationId="{F4C5703F-2296-4812-B940-7609542C5D96}"/>
          </ac:cxnSpMkLst>
        </pc:cxnChg>
        <pc:cxnChg chg="add mod">
          <ac:chgData name="Sai Sumanth Avunuri Sampath" userId="411938e9ca421372" providerId="LiveId" clId="{E73B647E-C410-4C3F-B0E0-467DAE7F7960}" dt="2019-11-29T20:58:31.702" v="972" actId="692"/>
          <ac:cxnSpMkLst>
            <pc:docMk/>
            <pc:sldMk cId="4280555504" sldId="260"/>
            <ac:cxnSpMk id="295" creationId="{3E87F3A9-4D9B-4A75-AE79-14DCB280431F}"/>
          </ac:cxnSpMkLst>
        </pc:cxnChg>
      </pc:sldChg>
      <pc:sldChg chg="addSp modSp add mod setBg">
        <pc:chgData name="Sai Sumanth Avunuri Sampath" userId="411938e9ca421372" providerId="LiveId" clId="{E73B647E-C410-4C3F-B0E0-467DAE7F7960}" dt="2019-11-29T21:57:46.387" v="1302" actId="1076"/>
        <pc:sldMkLst>
          <pc:docMk/>
          <pc:sldMk cId="4201800251" sldId="261"/>
        </pc:sldMkLst>
        <pc:spChg chg="mod">
          <ac:chgData name="Sai Sumanth Avunuri Sampath" userId="411938e9ca421372" providerId="LiveId" clId="{E73B647E-C410-4C3F-B0E0-467DAE7F7960}" dt="2019-11-29T21:57:22.204" v="1301" actId="26606"/>
          <ac:spMkLst>
            <pc:docMk/>
            <pc:sldMk cId="4201800251" sldId="261"/>
            <ac:spMk id="2" creationId="{DFF45B34-6FCC-4016-9EAA-43DAE2621997}"/>
          </ac:spMkLst>
        </pc:spChg>
        <pc:spChg chg="mod">
          <ac:chgData name="Sai Sumanth Avunuri Sampath" userId="411938e9ca421372" providerId="LiveId" clId="{E73B647E-C410-4C3F-B0E0-467DAE7F7960}" dt="2019-11-29T21:57:22.204" v="1301" actId="26606"/>
          <ac:spMkLst>
            <pc:docMk/>
            <pc:sldMk cId="4201800251" sldId="261"/>
            <ac:spMk id="3" creationId="{C1DB5F54-7E42-4950-B7B5-14DE538C3C4A}"/>
          </ac:spMkLst>
        </pc:spChg>
        <pc:picChg chg="add mod">
          <ac:chgData name="Sai Sumanth Avunuri Sampath" userId="411938e9ca421372" providerId="LiveId" clId="{E73B647E-C410-4C3F-B0E0-467DAE7F7960}" dt="2019-11-29T21:57:46.387" v="1302" actId="1076"/>
          <ac:picMkLst>
            <pc:docMk/>
            <pc:sldMk cId="4201800251" sldId="261"/>
            <ac:picMk id="5" creationId="{EE38FE50-785A-4238-B755-D33B44B831BA}"/>
          </ac:picMkLst>
        </pc:picChg>
      </pc:sldChg>
      <pc:sldChg chg="addSp delSp modSp add mod setBg">
        <pc:chgData name="Sai Sumanth Avunuri Sampath" userId="411938e9ca421372" providerId="LiveId" clId="{E73B647E-C410-4C3F-B0E0-467DAE7F7960}" dt="2019-11-29T22:01:44.187" v="1312" actId="26606"/>
        <pc:sldMkLst>
          <pc:docMk/>
          <pc:sldMk cId="304145131" sldId="262"/>
        </pc:sldMkLst>
        <pc:spChg chg="mod">
          <ac:chgData name="Sai Sumanth Avunuri Sampath" userId="411938e9ca421372" providerId="LiveId" clId="{E73B647E-C410-4C3F-B0E0-467DAE7F7960}" dt="2019-11-29T22:01:44.187" v="1312" actId="26606"/>
          <ac:spMkLst>
            <pc:docMk/>
            <pc:sldMk cId="304145131" sldId="262"/>
            <ac:spMk id="2" creationId="{14AFE82F-35E0-47BE-A6E6-E513DD0F4673}"/>
          </ac:spMkLst>
        </pc:spChg>
        <pc:spChg chg="mod ord">
          <ac:chgData name="Sai Sumanth Avunuri Sampath" userId="411938e9ca421372" providerId="LiveId" clId="{E73B647E-C410-4C3F-B0E0-467DAE7F7960}" dt="2019-11-29T22:01:44.187" v="1312" actId="26606"/>
          <ac:spMkLst>
            <pc:docMk/>
            <pc:sldMk cId="304145131" sldId="262"/>
            <ac:spMk id="3" creationId="{2A0E0947-2C4C-4816-96F0-58589DB8D5C5}"/>
          </ac:spMkLst>
        </pc:spChg>
        <pc:spChg chg="add del">
          <ac:chgData name="Sai Sumanth Avunuri Sampath" userId="411938e9ca421372" providerId="LiveId" clId="{E73B647E-C410-4C3F-B0E0-467DAE7F7960}" dt="2019-11-29T22:01:44.187" v="1312" actId="26606"/>
          <ac:spMkLst>
            <pc:docMk/>
            <pc:sldMk cId="304145131" sldId="262"/>
            <ac:spMk id="8" creationId="{3741B58E-3B65-4A01-A276-975AB2CF8A08}"/>
          </ac:spMkLst>
        </pc:spChg>
        <pc:spChg chg="add del">
          <ac:chgData name="Sai Sumanth Avunuri Sampath" userId="411938e9ca421372" providerId="LiveId" clId="{E73B647E-C410-4C3F-B0E0-467DAE7F7960}" dt="2019-11-29T22:01:44.187" v="1312" actId="26606"/>
          <ac:spMkLst>
            <pc:docMk/>
            <pc:sldMk cId="304145131" sldId="262"/>
            <ac:spMk id="10" creationId="{7AAC67C3-831B-4AB1-A259-DFB839CAFAFC}"/>
          </ac:spMkLst>
        </pc:spChg>
        <pc:spChg chg="add del">
          <ac:chgData name="Sai Sumanth Avunuri Sampath" userId="411938e9ca421372" providerId="LiveId" clId="{E73B647E-C410-4C3F-B0E0-467DAE7F7960}" dt="2019-11-29T22:01:44.187" v="1312" actId="26606"/>
          <ac:spMkLst>
            <pc:docMk/>
            <pc:sldMk cId="304145131" sldId="262"/>
            <ac:spMk id="12" creationId="{054B3F04-9EAC-45C0-B3CE-0387EEA10A0C}"/>
          </ac:spMkLst>
        </pc:spChg>
        <pc:spChg chg="add">
          <ac:chgData name="Sai Sumanth Avunuri Sampath" userId="411938e9ca421372" providerId="LiveId" clId="{E73B647E-C410-4C3F-B0E0-467DAE7F7960}" dt="2019-11-29T22:01:44.187" v="1312" actId="26606"/>
          <ac:spMkLst>
            <pc:docMk/>
            <pc:sldMk cId="304145131" sldId="262"/>
            <ac:spMk id="17" creationId="{73B90B8B-F76B-4130-8370-38033EEACB93}"/>
          </ac:spMkLst>
        </pc:spChg>
        <pc:spChg chg="add">
          <ac:chgData name="Sai Sumanth Avunuri Sampath" userId="411938e9ca421372" providerId="LiveId" clId="{E73B647E-C410-4C3F-B0E0-467DAE7F7960}" dt="2019-11-29T22:01:44.187" v="1312" actId="26606"/>
          <ac:spMkLst>
            <pc:docMk/>
            <pc:sldMk cId="304145131" sldId="262"/>
            <ac:spMk id="21" creationId="{91C67939-3FD0-4B45-8AA4-9FE55C7EE127}"/>
          </ac:spMkLst>
        </pc:spChg>
        <pc:spChg chg="add">
          <ac:chgData name="Sai Sumanth Avunuri Sampath" userId="411938e9ca421372" providerId="LiveId" clId="{E73B647E-C410-4C3F-B0E0-467DAE7F7960}" dt="2019-11-29T22:01:44.187" v="1312" actId="26606"/>
          <ac:spMkLst>
            <pc:docMk/>
            <pc:sldMk cId="304145131" sldId="262"/>
            <ac:spMk id="23" creationId="{0981A96A-A87C-4F87-845A-3B0A6529F543}"/>
          </ac:spMkLst>
        </pc:spChg>
        <pc:picChg chg="add mod ord">
          <ac:chgData name="Sai Sumanth Avunuri Sampath" userId="411938e9ca421372" providerId="LiveId" clId="{E73B647E-C410-4C3F-B0E0-467DAE7F7960}" dt="2019-11-29T22:01:44.187" v="1312" actId="26606"/>
          <ac:picMkLst>
            <pc:docMk/>
            <pc:sldMk cId="304145131" sldId="262"/>
            <ac:picMk id="5" creationId="{A1708819-F794-4D63-A03E-49314C330004}"/>
          </ac:picMkLst>
        </pc:picChg>
        <pc:picChg chg="add mod">
          <ac:chgData name="Sai Sumanth Avunuri Sampath" userId="411938e9ca421372" providerId="LiveId" clId="{E73B647E-C410-4C3F-B0E0-467DAE7F7960}" dt="2019-11-29T22:01:44.187" v="1312" actId="26606"/>
          <ac:picMkLst>
            <pc:docMk/>
            <pc:sldMk cId="304145131" sldId="262"/>
            <ac:picMk id="7" creationId="{8E0B3B1F-42F1-4A14-8707-33486477CFFF}"/>
          </ac:picMkLst>
        </pc:picChg>
        <pc:cxnChg chg="add">
          <ac:chgData name="Sai Sumanth Avunuri Sampath" userId="411938e9ca421372" providerId="LiveId" clId="{E73B647E-C410-4C3F-B0E0-467DAE7F7960}" dt="2019-11-29T22:01:44.187" v="1312" actId="26606"/>
          <ac:cxnSpMkLst>
            <pc:docMk/>
            <pc:sldMk cId="304145131" sldId="262"/>
            <ac:cxnSpMk id="19" creationId="{C2D93264-3FF9-4175-A7FA-F927F0F77AA0}"/>
          </ac:cxnSpMkLst>
        </pc:cxnChg>
      </pc:sldChg>
      <pc:sldChg chg="addSp delSp modSp add mod setBg">
        <pc:chgData name="Sai Sumanth Avunuri Sampath" userId="411938e9ca421372" providerId="LiveId" clId="{E73B647E-C410-4C3F-B0E0-467DAE7F7960}" dt="2019-11-29T22:13:16.548" v="1314" actId="26606"/>
        <pc:sldMkLst>
          <pc:docMk/>
          <pc:sldMk cId="1910624817" sldId="263"/>
        </pc:sldMkLst>
        <pc:spChg chg="mod">
          <ac:chgData name="Sai Sumanth Avunuri Sampath" userId="411938e9ca421372" providerId="LiveId" clId="{E73B647E-C410-4C3F-B0E0-467DAE7F7960}" dt="2019-11-29T22:13:16.548" v="1314" actId="26606"/>
          <ac:spMkLst>
            <pc:docMk/>
            <pc:sldMk cId="1910624817" sldId="263"/>
            <ac:spMk id="2" creationId="{C1F77FDC-EBD9-4210-B9CB-C37D38ACFB7B}"/>
          </ac:spMkLst>
        </pc:spChg>
        <pc:spChg chg="del mod">
          <ac:chgData name="Sai Sumanth Avunuri Sampath" userId="411938e9ca421372" providerId="LiveId" clId="{E73B647E-C410-4C3F-B0E0-467DAE7F7960}" dt="2019-11-29T21:49:05.304" v="1267" actId="12084"/>
          <ac:spMkLst>
            <pc:docMk/>
            <pc:sldMk cId="1910624817" sldId="263"/>
            <ac:spMk id="3" creationId="{B2E38BC2-2FEF-4383-BBAA-6981CA40282A}"/>
          </ac:spMkLst>
        </pc:spChg>
        <pc:spChg chg="add">
          <ac:chgData name="Sai Sumanth Avunuri Sampath" userId="411938e9ca421372" providerId="LiveId" clId="{E73B647E-C410-4C3F-B0E0-467DAE7F7960}" dt="2019-11-29T22:13:16.548" v="1314" actId="26606"/>
          <ac:spMkLst>
            <pc:docMk/>
            <pc:sldMk cId="1910624817" sldId="263"/>
            <ac:spMk id="9" creationId="{FB5993E2-C02B-4335-ABA5-D8EC465551E3}"/>
          </ac:spMkLst>
        </pc:spChg>
        <pc:spChg chg="add">
          <ac:chgData name="Sai Sumanth Avunuri Sampath" userId="411938e9ca421372" providerId="LiveId" clId="{E73B647E-C410-4C3F-B0E0-467DAE7F7960}" dt="2019-11-29T22:13:16.548" v="1314" actId="26606"/>
          <ac:spMkLst>
            <pc:docMk/>
            <pc:sldMk cId="1910624817" sldId="263"/>
            <ac:spMk id="11" creationId="{C0B801A2-5622-4BE8-9AD2-C337A2CD0022}"/>
          </ac:spMkLst>
        </pc:spChg>
        <pc:spChg chg="add">
          <ac:chgData name="Sai Sumanth Avunuri Sampath" userId="411938e9ca421372" providerId="LiveId" clId="{E73B647E-C410-4C3F-B0E0-467DAE7F7960}" dt="2019-11-29T22:13:16.548" v="1314" actId="26606"/>
          <ac:spMkLst>
            <pc:docMk/>
            <pc:sldMk cId="1910624817" sldId="263"/>
            <ac:spMk id="13" creationId="{B7AF614F-5BC3-4086-99F5-B87C5847A071}"/>
          </ac:spMkLst>
        </pc:spChg>
        <pc:graphicFrameChg chg="add mod modGraphic">
          <ac:chgData name="Sai Sumanth Avunuri Sampath" userId="411938e9ca421372" providerId="LiveId" clId="{E73B647E-C410-4C3F-B0E0-467DAE7F7960}" dt="2019-11-29T22:13:16.548" v="1314" actId="26606"/>
          <ac:graphicFrameMkLst>
            <pc:docMk/>
            <pc:sldMk cId="1910624817" sldId="263"/>
            <ac:graphicFrameMk id="4" creationId="{3B75B654-6116-45DE-8F5E-4509067E9DEF}"/>
          </ac:graphicFrameMkLst>
        </pc:graphicFrameChg>
      </pc:sldChg>
      <pc:sldChg chg="addSp delSp modSp add mod setBg">
        <pc:chgData name="Sai Sumanth Avunuri Sampath" userId="411938e9ca421372" providerId="LiveId" clId="{E73B647E-C410-4C3F-B0E0-467DAE7F7960}" dt="2019-11-29T22:31:58.034" v="1541" actId="20577"/>
        <pc:sldMkLst>
          <pc:docMk/>
          <pc:sldMk cId="414977137" sldId="264"/>
        </pc:sldMkLst>
        <pc:spChg chg="mod">
          <ac:chgData name="Sai Sumanth Avunuri Sampath" userId="411938e9ca421372" providerId="LiveId" clId="{E73B647E-C410-4C3F-B0E0-467DAE7F7960}" dt="2019-11-29T22:31:58.034" v="1541" actId="20577"/>
          <ac:spMkLst>
            <pc:docMk/>
            <pc:sldMk cId="414977137" sldId="264"/>
            <ac:spMk id="2" creationId="{79FE7A49-26F9-4099-9CF6-2B01E16577E0}"/>
          </ac:spMkLst>
        </pc:spChg>
        <pc:spChg chg="mod ord">
          <ac:chgData name="Sai Sumanth Avunuri Sampath" userId="411938e9ca421372" providerId="LiveId" clId="{E73B647E-C410-4C3F-B0E0-467DAE7F7960}" dt="2019-11-29T22:29:28.415" v="1453" actId="26606"/>
          <ac:spMkLst>
            <pc:docMk/>
            <pc:sldMk cId="414977137" sldId="264"/>
            <ac:spMk id="3" creationId="{A33F9C1F-CF0B-4356-9C60-92BB1C351B88}"/>
          </ac:spMkLst>
        </pc:spChg>
        <pc:spChg chg="add">
          <ac:chgData name="Sai Sumanth Avunuri Sampath" userId="411938e9ca421372" providerId="LiveId" clId="{E73B647E-C410-4C3F-B0E0-467DAE7F7960}" dt="2019-11-29T22:29:28.415" v="1453" actId="26606"/>
          <ac:spMkLst>
            <pc:docMk/>
            <pc:sldMk cId="414977137" sldId="264"/>
            <ac:spMk id="9" creationId="{C33BF9DD-8A45-4EEE-B231-0A14D322E5F9}"/>
          </ac:spMkLst>
        </pc:spChg>
        <pc:spChg chg="add del">
          <ac:chgData name="Sai Sumanth Avunuri Sampath" userId="411938e9ca421372" providerId="LiveId" clId="{E73B647E-C410-4C3F-B0E0-467DAE7F7960}" dt="2019-11-29T22:28:18.730" v="1451" actId="26606"/>
          <ac:spMkLst>
            <pc:docMk/>
            <pc:sldMk cId="414977137" sldId="264"/>
            <ac:spMk id="10" creationId="{C33BF9DD-8A45-4EEE-B231-0A14D322E5F9}"/>
          </ac:spMkLst>
        </pc:spChg>
        <pc:spChg chg="add">
          <ac:chgData name="Sai Sumanth Avunuri Sampath" userId="411938e9ca421372" providerId="LiveId" clId="{E73B647E-C410-4C3F-B0E0-467DAE7F7960}" dt="2019-11-29T22:29:28.415" v="1453" actId="26606"/>
          <ac:spMkLst>
            <pc:docMk/>
            <pc:sldMk cId="414977137" sldId="264"/>
            <ac:spMk id="13" creationId="{D5FBCAC9-BD8B-4F3B-AD74-EF37D4211349}"/>
          </ac:spMkLst>
        </pc:spChg>
        <pc:spChg chg="add del">
          <ac:chgData name="Sai Sumanth Avunuri Sampath" userId="411938e9ca421372" providerId="LiveId" clId="{E73B647E-C410-4C3F-B0E0-467DAE7F7960}" dt="2019-11-29T22:28:18.730" v="1451" actId="26606"/>
          <ac:spMkLst>
            <pc:docMk/>
            <pc:sldMk cId="414977137" sldId="264"/>
            <ac:spMk id="14" creationId="{D5FBCAC9-BD8B-4F3B-AD74-EF37D4211349}"/>
          </ac:spMkLst>
        </pc:spChg>
        <pc:spChg chg="add del">
          <ac:chgData name="Sai Sumanth Avunuri Sampath" userId="411938e9ca421372" providerId="LiveId" clId="{E73B647E-C410-4C3F-B0E0-467DAE7F7960}" dt="2019-11-29T22:28:18.730" v="1451" actId="26606"/>
          <ac:spMkLst>
            <pc:docMk/>
            <pc:sldMk cId="414977137" sldId="264"/>
            <ac:spMk id="16" creationId="{9556C5A8-AD7E-4CE7-87BE-9EA3B5E1786F}"/>
          </ac:spMkLst>
        </pc:spChg>
        <pc:spChg chg="add">
          <ac:chgData name="Sai Sumanth Avunuri Sampath" userId="411938e9ca421372" providerId="LiveId" clId="{E73B647E-C410-4C3F-B0E0-467DAE7F7960}" dt="2019-11-29T22:29:28.415" v="1453" actId="26606"/>
          <ac:spMkLst>
            <pc:docMk/>
            <pc:sldMk cId="414977137" sldId="264"/>
            <ac:spMk id="18" creationId="{9556C5A8-AD7E-4CE7-87BE-9EA3B5E1786F}"/>
          </ac:spMkLst>
        </pc:spChg>
        <pc:picChg chg="add mod ord">
          <ac:chgData name="Sai Sumanth Avunuri Sampath" userId="411938e9ca421372" providerId="LiveId" clId="{E73B647E-C410-4C3F-B0E0-467DAE7F7960}" dt="2019-11-29T22:29:28.415" v="1453" actId="26606"/>
          <ac:picMkLst>
            <pc:docMk/>
            <pc:sldMk cId="414977137" sldId="264"/>
            <ac:picMk id="7" creationId="{F82D4057-D479-4AF7-9896-A87C05BCF8AA}"/>
          </ac:picMkLst>
        </pc:picChg>
        <pc:cxnChg chg="add">
          <ac:chgData name="Sai Sumanth Avunuri Sampath" userId="411938e9ca421372" providerId="LiveId" clId="{E73B647E-C410-4C3F-B0E0-467DAE7F7960}" dt="2019-11-29T22:29:28.415" v="1453" actId="26606"/>
          <ac:cxnSpMkLst>
            <pc:docMk/>
            <pc:sldMk cId="414977137" sldId="264"/>
            <ac:cxnSpMk id="11" creationId="{9020DCC9-F851-4562-BB20-1AB3C51BFD08}"/>
          </ac:cxnSpMkLst>
        </pc:cxnChg>
        <pc:cxnChg chg="add del">
          <ac:chgData name="Sai Sumanth Avunuri Sampath" userId="411938e9ca421372" providerId="LiveId" clId="{E73B647E-C410-4C3F-B0E0-467DAE7F7960}" dt="2019-11-29T22:28:18.730" v="1451" actId="26606"/>
          <ac:cxnSpMkLst>
            <pc:docMk/>
            <pc:sldMk cId="414977137" sldId="264"/>
            <ac:cxnSpMk id="12" creationId="{9020DCC9-F851-4562-BB20-1AB3C51BFD08}"/>
          </ac:cxnSpMkLst>
        </pc:cxnChg>
      </pc:sldChg>
      <pc:sldChg chg="addSp delSp modSp add mod setBg">
        <pc:chgData name="Sai Sumanth Avunuri Sampath" userId="411938e9ca421372" providerId="LiveId" clId="{E73B647E-C410-4C3F-B0E0-467DAE7F7960}" dt="2019-11-29T22:33:37.489" v="1627" actId="20577"/>
        <pc:sldMkLst>
          <pc:docMk/>
          <pc:sldMk cId="1191963045" sldId="265"/>
        </pc:sldMkLst>
        <pc:spChg chg="mod">
          <ac:chgData name="Sai Sumanth Avunuri Sampath" userId="411938e9ca421372" providerId="LiveId" clId="{E73B647E-C410-4C3F-B0E0-467DAE7F7960}" dt="2019-11-29T22:26:14.642" v="1449" actId="1076"/>
          <ac:spMkLst>
            <pc:docMk/>
            <pc:sldMk cId="1191963045" sldId="265"/>
            <ac:spMk id="2" creationId="{9F5BA252-60C2-4782-A3DA-6B188FC35D54}"/>
          </ac:spMkLst>
        </pc:spChg>
        <pc:spChg chg="add del mod ord">
          <ac:chgData name="Sai Sumanth Avunuri Sampath" userId="411938e9ca421372" providerId="LiveId" clId="{E73B647E-C410-4C3F-B0E0-467DAE7F7960}" dt="2019-11-29T22:33:37.489" v="1627" actId="20577"/>
          <ac:spMkLst>
            <pc:docMk/>
            <pc:sldMk cId="1191963045" sldId="265"/>
            <ac:spMk id="3" creationId="{2AA837C3-EAF1-46CA-B67B-33AD6B38DDB9}"/>
          </ac:spMkLst>
        </pc:spChg>
        <pc:spChg chg="add del">
          <ac:chgData name="Sai Sumanth Avunuri Sampath" userId="411938e9ca421372" providerId="LiveId" clId="{E73B647E-C410-4C3F-B0E0-467DAE7F7960}" dt="2019-11-29T22:22:50.830" v="1418" actId="26606"/>
          <ac:spMkLst>
            <pc:docMk/>
            <pc:sldMk cId="1191963045" sldId="265"/>
            <ac:spMk id="12" creationId="{25C8D2C1-DA83-420D-9635-D52CE066B5DA}"/>
          </ac:spMkLst>
        </pc:spChg>
        <pc:spChg chg="add del">
          <ac:chgData name="Sai Sumanth Avunuri Sampath" userId="411938e9ca421372" providerId="LiveId" clId="{E73B647E-C410-4C3F-B0E0-467DAE7F7960}" dt="2019-11-29T22:22:50.830" v="1418" actId="26606"/>
          <ac:spMkLst>
            <pc:docMk/>
            <pc:sldMk cId="1191963045" sldId="265"/>
            <ac:spMk id="14" creationId="{434F74C9-6A0B-409E-AD1C-45B58BE91BB8}"/>
          </ac:spMkLst>
        </pc:spChg>
        <pc:spChg chg="add del">
          <ac:chgData name="Sai Sumanth Avunuri Sampath" userId="411938e9ca421372" providerId="LiveId" clId="{E73B647E-C410-4C3F-B0E0-467DAE7F7960}" dt="2019-11-29T22:22:50.830" v="1418" actId="26606"/>
          <ac:spMkLst>
            <pc:docMk/>
            <pc:sldMk cId="1191963045" sldId="265"/>
            <ac:spMk id="18" creationId="{F452A527-3631-41ED-858D-3777A7D1496A}"/>
          </ac:spMkLst>
        </pc:spChg>
        <pc:spChg chg="add del">
          <ac:chgData name="Sai Sumanth Avunuri Sampath" userId="411938e9ca421372" providerId="LiveId" clId="{E73B647E-C410-4C3F-B0E0-467DAE7F7960}" dt="2019-11-29T22:22:50.830" v="1418" actId="26606"/>
          <ac:spMkLst>
            <pc:docMk/>
            <pc:sldMk cId="1191963045" sldId="265"/>
            <ac:spMk id="22" creationId="{F85B92BC-678C-4E14-97E6-3227DEF86371}"/>
          </ac:spMkLst>
        </pc:spChg>
        <pc:spChg chg="add del">
          <ac:chgData name="Sai Sumanth Avunuri Sampath" userId="411938e9ca421372" providerId="LiveId" clId="{E73B647E-C410-4C3F-B0E0-467DAE7F7960}" dt="2019-11-29T22:22:50.830" v="1418" actId="26606"/>
          <ac:spMkLst>
            <pc:docMk/>
            <pc:sldMk cId="1191963045" sldId="265"/>
            <ac:spMk id="24" creationId="{D2644120-A6B9-4D5C-8A60-E2F4CC220E77}"/>
          </ac:spMkLst>
        </pc:spChg>
        <pc:spChg chg="add del">
          <ac:chgData name="Sai Sumanth Avunuri Sampath" userId="411938e9ca421372" providerId="LiveId" clId="{E73B647E-C410-4C3F-B0E0-467DAE7F7960}" dt="2019-11-29T22:23:21.967" v="1425" actId="26606"/>
          <ac:spMkLst>
            <pc:docMk/>
            <pc:sldMk cId="1191963045" sldId="265"/>
            <ac:spMk id="29" creationId="{25C8D2C1-DA83-420D-9635-D52CE066B5DA}"/>
          </ac:spMkLst>
        </pc:spChg>
        <pc:spChg chg="add del">
          <ac:chgData name="Sai Sumanth Avunuri Sampath" userId="411938e9ca421372" providerId="LiveId" clId="{E73B647E-C410-4C3F-B0E0-467DAE7F7960}" dt="2019-11-29T22:23:21.967" v="1425" actId="26606"/>
          <ac:spMkLst>
            <pc:docMk/>
            <pc:sldMk cId="1191963045" sldId="265"/>
            <ac:spMk id="31" creationId="{434F74C9-6A0B-409E-AD1C-45B58BE91BB8}"/>
          </ac:spMkLst>
        </pc:spChg>
        <pc:spChg chg="add del">
          <ac:chgData name="Sai Sumanth Avunuri Sampath" userId="411938e9ca421372" providerId="LiveId" clId="{E73B647E-C410-4C3F-B0E0-467DAE7F7960}" dt="2019-11-29T22:23:21.967" v="1425" actId="26606"/>
          <ac:spMkLst>
            <pc:docMk/>
            <pc:sldMk cId="1191963045" sldId="265"/>
            <ac:spMk id="35" creationId="{90AA6468-80AC-4DDF-9CFB-C7A9507E203F}"/>
          </ac:spMkLst>
        </pc:spChg>
        <pc:spChg chg="add del">
          <ac:chgData name="Sai Sumanth Avunuri Sampath" userId="411938e9ca421372" providerId="LiveId" clId="{E73B647E-C410-4C3F-B0E0-467DAE7F7960}" dt="2019-11-29T22:23:21.967" v="1425" actId="26606"/>
          <ac:spMkLst>
            <pc:docMk/>
            <pc:sldMk cId="1191963045" sldId="265"/>
            <ac:spMk id="37" creationId="{4AB900CC-5074-4746-A1A4-AF640455BD43}"/>
          </ac:spMkLst>
        </pc:spChg>
        <pc:spChg chg="add del">
          <ac:chgData name="Sai Sumanth Avunuri Sampath" userId="411938e9ca421372" providerId="LiveId" clId="{E73B647E-C410-4C3F-B0E0-467DAE7F7960}" dt="2019-11-29T22:23:21.873" v="1424" actId="26606"/>
          <ac:spMkLst>
            <pc:docMk/>
            <pc:sldMk cId="1191963045" sldId="265"/>
            <ac:spMk id="42" creationId="{52ABB703-2B0E-4C3B-B4A2-F3973548E561}"/>
          </ac:spMkLst>
        </pc:spChg>
        <pc:spChg chg="add del">
          <ac:chgData name="Sai Sumanth Avunuri Sampath" userId="411938e9ca421372" providerId="LiveId" clId="{E73B647E-C410-4C3F-B0E0-467DAE7F7960}" dt="2019-11-29T22:23:21.873" v="1424" actId="26606"/>
          <ac:spMkLst>
            <pc:docMk/>
            <pc:sldMk cId="1191963045" sldId="265"/>
            <ac:spMk id="46" creationId="{E95DA498-D9A2-4DA9-B9DA-B3776E08CF7E}"/>
          </ac:spMkLst>
        </pc:spChg>
        <pc:spChg chg="add del">
          <ac:chgData name="Sai Sumanth Avunuri Sampath" userId="411938e9ca421372" providerId="LiveId" clId="{E73B647E-C410-4C3F-B0E0-467DAE7F7960}" dt="2019-11-29T22:23:21.873" v="1424" actId="26606"/>
          <ac:spMkLst>
            <pc:docMk/>
            <pc:sldMk cId="1191963045" sldId="265"/>
            <ac:spMk id="48" creationId="{82A73093-4B9D-420D-B17E-52293703A1D4}"/>
          </ac:spMkLst>
        </pc:spChg>
        <pc:spChg chg="add del">
          <ac:chgData name="Sai Sumanth Avunuri Sampath" userId="411938e9ca421372" providerId="LiveId" clId="{E73B647E-C410-4C3F-B0E0-467DAE7F7960}" dt="2019-11-29T22:23:41.782" v="1431" actId="26606"/>
          <ac:spMkLst>
            <pc:docMk/>
            <pc:sldMk cId="1191963045" sldId="265"/>
            <ac:spMk id="51" creationId="{4E4490D0-3672-446A-AC12-B4830333BDDD}"/>
          </ac:spMkLst>
        </pc:spChg>
        <pc:spChg chg="add del">
          <ac:chgData name="Sai Sumanth Avunuri Sampath" userId="411938e9ca421372" providerId="LiveId" clId="{E73B647E-C410-4C3F-B0E0-467DAE7F7960}" dt="2019-11-29T22:23:41.782" v="1431" actId="26606"/>
          <ac:spMkLst>
            <pc:docMk/>
            <pc:sldMk cId="1191963045" sldId="265"/>
            <ac:spMk id="52" creationId="{B4C27B90-DF2B-4D00-BA07-18ED774CD2F1}"/>
          </ac:spMkLst>
        </pc:spChg>
        <pc:spChg chg="add del">
          <ac:chgData name="Sai Sumanth Avunuri Sampath" userId="411938e9ca421372" providerId="LiveId" clId="{E73B647E-C410-4C3F-B0E0-467DAE7F7960}" dt="2019-11-29T22:23:41.782" v="1431" actId="26606"/>
          <ac:spMkLst>
            <pc:docMk/>
            <pc:sldMk cId="1191963045" sldId="265"/>
            <ac:spMk id="53" creationId="{39CB82C2-DF65-4EC1-8280-F201D50F570B}"/>
          </ac:spMkLst>
        </pc:spChg>
        <pc:spChg chg="add del">
          <ac:chgData name="Sai Sumanth Avunuri Sampath" userId="411938e9ca421372" providerId="LiveId" clId="{E73B647E-C410-4C3F-B0E0-467DAE7F7960}" dt="2019-11-29T22:23:41.782" v="1431" actId="26606"/>
          <ac:spMkLst>
            <pc:docMk/>
            <pc:sldMk cId="1191963045" sldId="265"/>
            <ac:spMk id="54" creationId="{593ACC25-C262-417A-8AA9-0641C772BDB6}"/>
          </ac:spMkLst>
        </pc:spChg>
        <pc:spChg chg="add del">
          <ac:chgData name="Sai Sumanth Avunuri Sampath" userId="411938e9ca421372" providerId="LiveId" clId="{E73B647E-C410-4C3F-B0E0-467DAE7F7960}" dt="2019-11-29T22:23:41.782" v="1431" actId="26606"/>
          <ac:spMkLst>
            <pc:docMk/>
            <pc:sldMk cId="1191963045" sldId="265"/>
            <ac:spMk id="56" creationId="{FA4CD5CB-D209-4D70-8CA4-629731C59219}"/>
          </ac:spMkLst>
        </pc:spChg>
        <pc:spChg chg="add del">
          <ac:chgData name="Sai Sumanth Avunuri Sampath" userId="411938e9ca421372" providerId="LiveId" clId="{E73B647E-C410-4C3F-B0E0-467DAE7F7960}" dt="2019-11-29T22:23:41.743" v="1430" actId="26606"/>
          <ac:spMkLst>
            <pc:docMk/>
            <pc:sldMk cId="1191963045" sldId="265"/>
            <ac:spMk id="61" creationId="{25C8D2C1-DA83-420D-9635-D52CE066B5DA}"/>
          </ac:spMkLst>
        </pc:spChg>
        <pc:spChg chg="add del">
          <ac:chgData name="Sai Sumanth Avunuri Sampath" userId="411938e9ca421372" providerId="LiveId" clId="{E73B647E-C410-4C3F-B0E0-467DAE7F7960}" dt="2019-11-29T22:23:41.743" v="1430" actId="26606"/>
          <ac:spMkLst>
            <pc:docMk/>
            <pc:sldMk cId="1191963045" sldId="265"/>
            <ac:spMk id="63" creationId="{434F74C9-6A0B-409E-AD1C-45B58BE91BB8}"/>
          </ac:spMkLst>
        </pc:spChg>
        <pc:spChg chg="add del">
          <ac:chgData name="Sai Sumanth Avunuri Sampath" userId="411938e9ca421372" providerId="LiveId" clId="{E73B647E-C410-4C3F-B0E0-467DAE7F7960}" dt="2019-11-29T22:23:41.743" v="1430" actId="26606"/>
          <ac:spMkLst>
            <pc:docMk/>
            <pc:sldMk cId="1191963045" sldId="265"/>
            <ac:spMk id="67" creationId="{F452A527-3631-41ED-858D-3777A7D1496A}"/>
          </ac:spMkLst>
        </pc:spChg>
        <pc:spChg chg="add del">
          <ac:chgData name="Sai Sumanth Avunuri Sampath" userId="411938e9ca421372" providerId="LiveId" clId="{E73B647E-C410-4C3F-B0E0-467DAE7F7960}" dt="2019-11-29T22:24:51.493" v="1442" actId="26606"/>
          <ac:spMkLst>
            <pc:docMk/>
            <pc:sldMk cId="1191963045" sldId="265"/>
            <ac:spMk id="71" creationId="{284B70D5-875B-433D-BDBD-1522A85D6C1D}"/>
          </ac:spMkLst>
        </pc:spChg>
        <pc:spChg chg="add del">
          <ac:chgData name="Sai Sumanth Avunuri Sampath" userId="411938e9ca421372" providerId="LiveId" clId="{E73B647E-C410-4C3F-B0E0-467DAE7F7960}" dt="2019-11-29T22:24:51.493" v="1442" actId="26606"/>
          <ac:spMkLst>
            <pc:docMk/>
            <pc:sldMk cId="1191963045" sldId="265"/>
            <ac:spMk id="73" creationId="{1E299956-A9E7-4FC1-A0B1-D590CA9730E8}"/>
          </ac:spMkLst>
        </pc:spChg>
        <pc:spChg chg="add del">
          <ac:chgData name="Sai Sumanth Avunuri Sampath" userId="411938e9ca421372" providerId="LiveId" clId="{E73B647E-C410-4C3F-B0E0-467DAE7F7960}" dt="2019-11-29T22:24:51.493" v="1442" actId="26606"/>
          <ac:spMkLst>
            <pc:docMk/>
            <pc:sldMk cId="1191963045" sldId="265"/>
            <ac:spMk id="74" creationId="{17FC539C-B783-4B03-9F9E-D13430F3F64F}"/>
          </ac:spMkLst>
        </pc:spChg>
        <pc:spChg chg="add">
          <ac:chgData name="Sai Sumanth Avunuri Sampath" userId="411938e9ca421372" providerId="LiveId" clId="{E73B647E-C410-4C3F-B0E0-467DAE7F7960}" dt="2019-11-29T22:24:51.493" v="1442" actId="26606"/>
          <ac:spMkLst>
            <pc:docMk/>
            <pc:sldMk cId="1191963045" sldId="265"/>
            <ac:spMk id="79" creationId="{52ABB703-2B0E-4C3B-B4A2-F3973548E561}"/>
          </ac:spMkLst>
        </pc:spChg>
        <pc:spChg chg="add">
          <ac:chgData name="Sai Sumanth Avunuri Sampath" userId="411938e9ca421372" providerId="LiveId" clId="{E73B647E-C410-4C3F-B0E0-467DAE7F7960}" dt="2019-11-29T22:24:51.493" v="1442" actId="26606"/>
          <ac:spMkLst>
            <pc:docMk/>
            <pc:sldMk cId="1191963045" sldId="265"/>
            <ac:spMk id="83" creationId="{E95DA498-D9A2-4DA9-B9DA-B3776E08CF7E}"/>
          </ac:spMkLst>
        </pc:spChg>
        <pc:spChg chg="add">
          <ac:chgData name="Sai Sumanth Avunuri Sampath" userId="411938e9ca421372" providerId="LiveId" clId="{E73B647E-C410-4C3F-B0E0-467DAE7F7960}" dt="2019-11-29T22:24:51.493" v="1442" actId="26606"/>
          <ac:spMkLst>
            <pc:docMk/>
            <pc:sldMk cId="1191963045" sldId="265"/>
            <ac:spMk id="85" creationId="{82A73093-4B9D-420D-B17E-52293703A1D4}"/>
          </ac:spMkLst>
        </pc:spChg>
        <pc:picChg chg="add del mod">
          <ac:chgData name="Sai Sumanth Avunuri Sampath" userId="411938e9ca421372" providerId="LiveId" clId="{E73B647E-C410-4C3F-B0E0-467DAE7F7960}" dt="2019-11-29T22:20:29.776" v="1333"/>
          <ac:picMkLst>
            <pc:docMk/>
            <pc:sldMk cId="1191963045" sldId="265"/>
            <ac:picMk id="5" creationId="{D90F3795-934D-4B78-9FE1-17F37425C13C}"/>
          </ac:picMkLst>
        </pc:picChg>
        <pc:picChg chg="add mod">
          <ac:chgData name="Sai Sumanth Avunuri Sampath" userId="411938e9ca421372" providerId="LiveId" clId="{E73B647E-C410-4C3F-B0E0-467DAE7F7960}" dt="2019-11-29T22:25:01.373" v="1444" actId="1076"/>
          <ac:picMkLst>
            <pc:docMk/>
            <pc:sldMk cId="1191963045" sldId="265"/>
            <ac:picMk id="7" creationId="{F37B7D84-A772-4F94-BB7C-F5D4B9CAB6D7}"/>
          </ac:picMkLst>
        </pc:picChg>
        <pc:cxnChg chg="add del">
          <ac:chgData name="Sai Sumanth Avunuri Sampath" userId="411938e9ca421372" providerId="LiveId" clId="{E73B647E-C410-4C3F-B0E0-467DAE7F7960}" dt="2019-11-29T22:22:50.830" v="1418" actId="26606"/>
          <ac:cxnSpMkLst>
            <pc:docMk/>
            <pc:sldMk cId="1191963045" sldId="265"/>
            <ac:cxnSpMk id="16" creationId="{F5486A9D-1265-4B57-91E6-68E666B978BC}"/>
          </ac:cxnSpMkLst>
        </pc:cxnChg>
        <pc:cxnChg chg="add del">
          <ac:chgData name="Sai Sumanth Avunuri Sampath" userId="411938e9ca421372" providerId="LiveId" clId="{E73B647E-C410-4C3F-B0E0-467DAE7F7960}" dt="2019-11-29T22:22:50.830" v="1418" actId="26606"/>
          <ac:cxnSpMkLst>
            <pc:docMk/>
            <pc:sldMk cId="1191963045" sldId="265"/>
            <ac:cxnSpMk id="20" creationId="{D28A9C89-B313-458F-9C85-515930A51A93}"/>
          </ac:cxnSpMkLst>
        </pc:cxnChg>
        <pc:cxnChg chg="add del">
          <ac:chgData name="Sai Sumanth Avunuri Sampath" userId="411938e9ca421372" providerId="LiveId" clId="{E73B647E-C410-4C3F-B0E0-467DAE7F7960}" dt="2019-11-29T22:23:21.967" v="1425" actId="26606"/>
          <ac:cxnSpMkLst>
            <pc:docMk/>
            <pc:sldMk cId="1191963045" sldId="265"/>
            <ac:cxnSpMk id="33" creationId="{F5486A9D-1265-4B57-91E6-68E666B978BC}"/>
          </ac:cxnSpMkLst>
        </pc:cxnChg>
        <pc:cxnChg chg="add del">
          <ac:chgData name="Sai Sumanth Avunuri Sampath" userId="411938e9ca421372" providerId="LiveId" clId="{E73B647E-C410-4C3F-B0E0-467DAE7F7960}" dt="2019-11-29T22:23:21.873" v="1424" actId="26606"/>
          <ac:cxnSpMkLst>
            <pc:docMk/>
            <pc:sldMk cId="1191963045" sldId="265"/>
            <ac:cxnSpMk id="44" creationId="{9C21570E-E159-49A6-9891-FA397B7A92D3}"/>
          </ac:cxnSpMkLst>
        </pc:cxnChg>
        <pc:cxnChg chg="add del">
          <ac:chgData name="Sai Sumanth Avunuri Sampath" userId="411938e9ca421372" providerId="LiveId" clId="{E73B647E-C410-4C3F-B0E0-467DAE7F7960}" dt="2019-11-29T22:23:41.782" v="1431" actId="26606"/>
          <ac:cxnSpMkLst>
            <pc:docMk/>
            <pc:sldMk cId="1191963045" sldId="265"/>
            <ac:cxnSpMk id="50" creationId="{5C6A2BAE-B461-4B55-8E1F-0722ABDD1393}"/>
          </ac:cxnSpMkLst>
        </pc:cxnChg>
        <pc:cxnChg chg="add del">
          <ac:chgData name="Sai Sumanth Avunuri Sampath" userId="411938e9ca421372" providerId="LiveId" clId="{E73B647E-C410-4C3F-B0E0-467DAE7F7960}" dt="2019-11-29T22:23:41.782" v="1431" actId="26606"/>
          <ac:cxnSpMkLst>
            <pc:docMk/>
            <pc:sldMk cId="1191963045" sldId="265"/>
            <ac:cxnSpMk id="55" creationId="{7E1D4427-852B-4B37-8E76-0E9F1810BA2A}"/>
          </ac:cxnSpMkLst>
        </pc:cxnChg>
        <pc:cxnChg chg="add del">
          <ac:chgData name="Sai Sumanth Avunuri Sampath" userId="411938e9ca421372" providerId="LiveId" clId="{E73B647E-C410-4C3F-B0E0-467DAE7F7960}" dt="2019-11-29T22:23:41.743" v="1430" actId="26606"/>
          <ac:cxnSpMkLst>
            <pc:docMk/>
            <pc:sldMk cId="1191963045" sldId="265"/>
            <ac:cxnSpMk id="65" creationId="{F5486A9D-1265-4B57-91E6-68E666B978BC}"/>
          </ac:cxnSpMkLst>
        </pc:cxnChg>
        <pc:cxnChg chg="add del">
          <ac:chgData name="Sai Sumanth Avunuri Sampath" userId="411938e9ca421372" providerId="LiveId" clId="{E73B647E-C410-4C3F-B0E0-467DAE7F7960}" dt="2019-11-29T22:23:41.743" v="1430" actId="26606"/>
          <ac:cxnSpMkLst>
            <pc:docMk/>
            <pc:sldMk cId="1191963045" sldId="265"/>
            <ac:cxnSpMk id="69" creationId="{D28A9C89-B313-458F-9C85-515930A51A93}"/>
          </ac:cxnSpMkLst>
        </pc:cxnChg>
        <pc:cxnChg chg="add del">
          <ac:chgData name="Sai Sumanth Avunuri Sampath" userId="411938e9ca421372" providerId="LiveId" clId="{E73B647E-C410-4C3F-B0E0-467DAE7F7960}" dt="2019-11-29T22:24:51.493" v="1442" actId="26606"/>
          <ac:cxnSpMkLst>
            <pc:docMk/>
            <pc:sldMk cId="1191963045" sldId="265"/>
            <ac:cxnSpMk id="72" creationId="{C947DF4A-614C-4B4C-8B80-E5B9D8E8CFED}"/>
          </ac:cxnSpMkLst>
        </pc:cxnChg>
        <pc:cxnChg chg="add">
          <ac:chgData name="Sai Sumanth Avunuri Sampath" userId="411938e9ca421372" providerId="LiveId" clId="{E73B647E-C410-4C3F-B0E0-467DAE7F7960}" dt="2019-11-29T22:24:51.493" v="1442" actId="26606"/>
          <ac:cxnSpMkLst>
            <pc:docMk/>
            <pc:sldMk cId="1191963045" sldId="265"/>
            <ac:cxnSpMk id="81" creationId="{9C21570E-E159-49A6-9891-FA397B7A92D3}"/>
          </ac:cxnSpMkLst>
        </pc:cxnChg>
      </pc:sldChg>
      <pc:sldChg chg="addSp delSp modSp add mod setBg">
        <pc:chgData name="Sai Sumanth Avunuri Sampath" userId="411938e9ca421372" providerId="LiveId" clId="{E73B647E-C410-4C3F-B0E0-467DAE7F7960}" dt="2019-11-29T22:58:41.757" v="1674" actId="26606"/>
        <pc:sldMkLst>
          <pc:docMk/>
          <pc:sldMk cId="3487376795" sldId="266"/>
        </pc:sldMkLst>
        <pc:spChg chg="mod">
          <ac:chgData name="Sai Sumanth Avunuri Sampath" userId="411938e9ca421372" providerId="LiveId" clId="{E73B647E-C410-4C3F-B0E0-467DAE7F7960}" dt="2019-11-29T22:58:41.757" v="1674" actId="26606"/>
          <ac:spMkLst>
            <pc:docMk/>
            <pc:sldMk cId="3487376795" sldId="266"/>
            <ac:spMk id="2" creationId="{DA76B620-856F-4195-A98A-0439902F0551}"/>
          </ac:spMkLst>
        </pc:spChg>
        <pc:spChg chg="del mod">
          <ac:chgData name="Sai Sumanth Avunuri Sampath" userId="411938e9ca421372" providerId="LiveId" clId="{E73B647E-C410-4C3F-B0E0-467DAE7F7960}" dt="2019-11-29T22:37:29.762" v="1673" actId="26606"/>
          <ac:spMkLst>
            <pc:docMk/>
            <pc:sldMk cId="3487376795" sldId="266"/>
            <ac:spMk id="3" creationId="{286B498C-3C4B-4B90-830A-E9C77C0CDD4C}"/>
          </ac:spMkLst>
        </pc:spChg>
        <pc:spChg chg="add del">
          <ac:chgData name="Sai Sumanth Avunuri Sampath" userId="411938e9ca421372" providerId="LiveId" clId="{E73B647E-C410-4C3F-B0E0-467DAE7F7960}" dt="2019-11-29T22:58:41.757" v="1674" actId="26606"/>
          <ac:spMkLst>
            <pc:docMk/>
            <pc:sldMk cId="3487376795" sldId="266"/>
            <ac:spMk id="10" creationId="{63E00694-E403-4987-8634-15F6D8E4C38C}"/>
          </ac:spMkLst>
        </pc:spChg>
        <pc:spChg chg="add">
          <ac:chgData name="Sai Sumanth Avunuri Sampath" userId="411938e9ca421372" providerId="LiveId" clId="{E73B647E-C410-4C3F-B0E0-467DAE7F7960}" dt="2019-11-29T22:58:41.757" v="1674" actId="26606"/>
          <ac:spMkLst>
            <pc:docMk/>
            <pc:sldMk cId="3487376795" sldId="266"/>
            <ac:spMk id="15" creationId="{A6B16355-27FB-445B-B646-02AB73637459}"/>
          </ac:spMkLst>
        </pc:spChg>
        <pc:spChg chg="add">
          <ac:chgData name="Sai Sumanth Avunuri Sampath" userId="411938e9ca421372" providerId="LiveId" clId="{E73B647E-C410-4C3F-B0E0-467DAE7F7960}" dt="2019-11-29T22:58:41.757" v="1674" actId="26606"/>
          <ac:spMkLst>
            <pc:docMk/>
            <pc:sldMk cId="3487376795" sldId="266"/>
            <ac:spMk id="19" creationId="{6B3BF2E5-C3AB-441F-A430-491119C56D26}"/>
          </ac:spMkLst>
        </pc:spChg>
        <pc:spChg chg="add">
          <ac:chgData name="Sai Sumanth Avunuri Sampath" userId="411938e9ca421372" providerId="LiveId" clId="{E73B647E-C410-4C3F-B0E0-467DAE7F7960}" dt="2019-11-29T22:58:41.757" v="1674" actId="26606"/>
          <ac:spMkLst>
            <pc:docMk/>
            <pc:sldMk cId="3487376795" sldId="266"/>
            <ac:spMk id="21" creationId="{DD07C90B-B81A-473B-8919-CA924E61FFCF}"/>
          </ac:spMkLst>
        </pc:spChg>
        <pc:graphicFrameChg chg="add mod modGraphic">
          <ac:chgData name="Sai Sumanth Avunuri Sampath" userId="411938e9ca421372" providerId="LiveId" clId="{E73B647E-C410-4C3F-B0E0-467DAE7F7960}" dt="2019-11-29T22:58:41.757" v="1674" actId="26606"/>
          <ac:graphicFrameMkLst>
            <pc:docMk/>
            <pc:sldMk cId="3487376795" sldId="266"/>
            <ac:graphicFrameMk id="5" creationId="{FC6785BD-80CC-4828-82CD-B115B0E29932}"/>
          </ac:graphicFrameMkLst>
        </pc:graphicFrameChg>
        <pc:cxnChg chg="add">
          <ac:chgData name="Sai Sumanth Avunuri Sampath" userId="411938e9ca421372" providerId="LiveId" clId="{E73B647E-C410-4C3F-B0E0-467DAE7F7960}" dt="2019-11-29T22:58:41.757" v="1674" actId="26606"/>
          <ac:cxnSpMkLst>
            <pc:docMk/>
            <pc:sldMk cId="3487376795" sldId="266"/>
            <ac:cxnSpMk id="17" creationId="{06DA680F-F6AC-453E-A8BF-C5BDED2851DE}"/>
          </ac:cxnSpMkLst>
        </pc:cxnChg>
      </pc:sldChg>
      <pc:sldChg chg="addSp delSp modSp add mod setBg">
        <pc:chgData name="Sai Sumanth Avunuri Sampath" userId="411938e9ca421372" providerId="LiveId" clId="{E73B647E-C410-4C3F-B0E0-467DAE7F7960}" dt="2019-11-29T23:27:52.212" v="1794" actId="20577"/>
        <pc:sldMkLst>
          <pc:docMk/>
          <pc:sldMk cId="2233332829" sldId="267"/>
        </pc:sldMkLst>
        <pc:spChg chg="mod">
          <ac:chgData name="Sai Sumanth Avunuri Sampath" userId="411938e9ca421372" providerId="LiveId" clId="{E73B647E-C410-4C3F-B0E0-467DAE7F7960}" dt="2019-11-29T23:19:30.110" v="1717" actId="404"/>
          <ac:spMkLst>
            <pc:docMk/>
            <pc:sldMk cId="2233332829" sldId="267"/>
            <ac:spMk id="2" creationId="{80D3F4B2-0048-4C4D-A32A-2F89479257C2}"/>
          </ac:spMkLst>
        </pc:spChg>
        <pc:spChg chg="mod">
          <ac:chgData name="Sai Sumanth Avunuri Sampath" userId="411938e9ca421372" providerId="LiveId" clId="{E73B647E-C410-4C3F-B0E0-467DAE7F7960}" dt="2019-11-29T23:27:33.798" v="1792" actId="113"/>
          <ac:spMkLst>
            <pc:docMk/>
            <pc:sldMk cId="2233332829" sldId="267"/>
            <ac:spMk id="3" creationId="{B380A406-DC36-4FF0-8D06-B135E5A00BDF}"/>
          </ac:spMkLst>
        </pc:spChg>
        <pc:spChg chg="add del">
          <ac:chgData name="Sai Sumanth Avunuri Sampath" userId="411938e9ca421372" providerId="LiveId" clId="{E73B647E-C410-4C3F-B0E0-467DAE7F7960}" dt="2019-11-29T23:12:57.748" v="1688"/>
          <ac:spMkLst>
            <pc:docMk/>
            <pc:sldMk cId="2233332829" sldId="267"/>
            <ac:spMk id="7" creationId="{0BD3D11F-17A3-4F1C-BF3E-3F689245F1FF}"/>
          </ac:spMkLst>
        </pc:spChg>
        <pc:spChg chg="add del mod">
          <ac:chgData name="Sai Sumanth Avunuri Sampath" userId="411938e9ca421372" providerId="LiveId" clId="{E73B647E-C410-4C3F-B0E0-467DAE7F7960}" dt="2019-11-29T23:13:35.713" v="1696"/>
          <ac:spMkLst>
            <pc:docMk/>
            <pc:sldMk cId="2233332829" sldId="267"/>
            <ac:spMk id="9" creationId="{04CDEF45-2006-4AEF-AF4A-26EDE23A8500}"/>
          </ac:spMkLst>
        </pc:spChg>
        <pc:spChg chg="add del">
          <ac:chgData name="Sai Sumanth Avunuri Sampath" userId="411938e9ca421372" providerId="LiveId" clId="{E73B647E-C410-4C3F-B0E0-467DAE7F7960}" dt="2019-11-29T23:13:07.314" v="1691" actId="26606"/>
          <ac:spMkLst>
            <pc:docMk/>
            <pc:sldMk cId="2233332829" sldId="267"/>
            <ac:spMk id="10" creationId="{284B70D5-875B-433D-BDBD-1522A85D6C1D}"/>
          </ac:spMkLst>
        </pc:spChg>
        <pc:spChg chg="add">
          <ac:chgData name="Sai Sumanth Avunuri Sampath" userId="411938e9ca421372" providerId="LiveId" clId="{E73B647E-C410-4C3F-B0E0-467DAE7F7960}" dt="2019-11-29T23:15:20.720" v="1704" actId="26606"/>
          <ac:spMkLst>
            <pc:docMk/>
            <pc:sldMk cId="2233332829" sldId="267"/>
            <ac:spMk id="13" creationId="{52ABB703-2B0E-4C3B-B4A2-F3973548E561}"/>
          </ac:spMkLst>
        </pc:spChg>
        <pc:spChg chg="add del">
          <ac:chgData name="Sai Sumanth Avunuri Sampath" userId="411938e9ca421372" providerId="LiveId" clId="{E73B647E-C410-4C3F-B0E0-467DAE7F7960}" dt="2019-11-29T23:13:07.314" v="1691" actId="26606"/>
          <ac:spMkLst>
            <pc:docMk/>
            <pc:sldMk cId="2233332829" sldId="267"/>
            <ac:spMk id="14" creationId="{1E299956-A9E7-4FC1-A0B1-D590CA9730E8}"/>
          </ac:spMkLst>
        </pc:spChg>
        <pc:spChg chg="add del">
          <ac:chgData name="Sai Sumanth Avunuri Sampath" userId="411938e9ca421372" providerId="LiveId" clId="{E73B647E-C410-4C3F-B0E0-467DAE7F7960}" dt="2019-11-29T23:13:07.314" v="1691" actId="26606"/>
          <ac:spMkLst>
            <pc:docMk/>
            <pc:sldMk cId="2233332829" sldId="267"/>
            <ac:spMk id="16" creationId="{17FC539C-B783-4B03-9F9E-D13430F3F64F}"/>
          </ac:spMkLst>
        </pc:spChg>
        <pc:spChg chg="add">
          <ac:chgData name="Sai Sumanth Avunuri Sampath" userId="411938e9ca421372" providerId="LiveId" clId="{E73B647E-C410-4C3F-B0E0-467DAE7F7960}" dt="2019-11-29T23:15:20.720" v="1704" actId="26606"/>
          <ac:spMkLst>
            <pc:docMk/>
            <pc:sldMk cId="2233332829" sldId="267"/>
            <ac:spMk id="17" creationId="{E95DA498-D9A2-4DA9-B9DA-B3776E08CF7E}"/>
          </ac:spMkLst>
        </pc:spChg>
        <pc:spChg chg="add">
          <ac:chgData name="Sai Sumanth Avunuri Sampath" userId="411938e9ca421372" providerId="LiveId" clId="{E73B647E-C410-4C3F-B0E0-467DAE7F7960}" dt="2019-11-29T23:15:20.720" v="1704" actId="26606"/>
          <ac:spMkLst>
            <pc:docMk/>
            <pc:sldMk cId="2233332829" sldId="267"/>
            <ac:spMk id="18" creationId="{82A73093-4B9D-420D-B17E-52293703A1D4}"/>
          </ac:spMkLst>
        </pc:spChg>
        <pc:spChg chg="add mod">
          <ac:chgData name="Sai Sumanth Avunuri Sampath" userId="411938e9ca421372" providerId="LiveId" clId="{E73B647E-C410-4C3F-B0E0-467DAE7F7960}" dt="2019-11-29T23:27:52.212" v="1794" actId="20577"/>
          <ac:spMkLst>
            <pc:docMk/>
            <pc:sldMk cId="2233332829" sldId="267"/>
            <ac:spMk id="19" creationId="{8DC8840C-BEDC-41BF-84E1-69BBDB6DFD2E}"/>
          </ac:spMkLst>
        </pc:spChg>
        <pc:spChg chg="add mod">
          <ac:chgData name="Sai Sumanth Avunuri Sampath" userId="411938e9ca421372" providerId="LiveId" clId="{E73B647E-C410-4C3F-B0E0-467DAE7F7960}" dt="2019-11-29T23:27:22.501" v="1791" actId="14100"/>
          <ac:spMkLst>
            <pc:docMk/>
            <pc:sldMk cId="2233332829" sldId="267"/>
            <ac:spMk id="20" creationId="{BB0F109D-88F3-426B-9736-AAD1C1E2659C}"/>
          </ac:spMkLst>
        </pc:spChg>
        <pc:graphicFrameChg chg="add del mod modGraphic">
          <ac:chgData name="Sai Sumanth Avunuri Sampath" userId="411938e9ca421372" providerId="LiveId" clId="{E73B647E-C410-4C3F-B0E0-467DAE7F7960}" dt="2019-11-29T23:09:42.932" v="1679" actId="478"/>
          <ac:graphicFrameMkLst>
            <pc:docMk/>
            <pc:sldMk cId="2233332829" sldId="267"/>
            <ac:graphicFrameMk id="4" creationId="{C8D81505-5D07-484F-A18B-0551A5BE32F6}"/>
          </ac:graphicFrameMkLst>
        </pc:graphicFrameChg>
        <pc:graphicFrameChg chg="add mod modGraphic">
          <ac:chgData name="Sai Sumanth Avunuri Sampath" userId="411938e9ca421372" providerId="LiveId" clId="{E73B647E-C410-4C3F-B0E0-467DAE7F7960}" dt="2019-11-29T23:23:57.361" v="1757"/>
          <ac:graphicFrameMkLst>
            <pc:docMk/>
            <pc:sldMk cId="2233332829" sldId="267"/>
            <ac:graphicFrameMk id="5" creationId="{FDEE98C1-516C-41A3-81BB-46FFF87D40DC}"/>
          </ac:graphicFrameMkLst>
        </pc:graphicFrameChg>
        <pc:graphicFrameChg chg="add del mod modGraphic">
          <ac:chgData name="Sai Sumanth Avunuri Sampath" userId="411938e9ca421372" providerId="LiveId" clId="{E73B647E-C410-4C3F-B0E0-467DAE7F7960}" dt="2019-11-29T23:12:57.748" v="1688"/>
          <ac:graphicFrameMkLst>
            <pc:docMk/>
            <pc:sldMk cId="2233332829" sldId="267"/>
            <ac:graphicFrameMk id="6" creationId="{1B845C4B-F1A9-4280-90EF-C7FF920C42CA}"/>
          </ac:graphicFrameMkLst>
        </pc:graphicFrameChg>
        <pc:graphicFrameChg chg="add del mod">
          <ac:chgData name="Sai Sumanth Avunuri Sampath" userId="411938e9ca421372" providerId="LiveId" clId="{E73B647E-C410-4C3F-B0E0-467DAE7F7960}" dt="2019-11-29T23:13:35.713" v="1696"/>
          <ac:graphicFrameMkLst>
            <pc:docMk/>
            <pc:sldMk cId="2233332829" sldId="267"/>
            <ac:graphicFrameMk id="8" creationId="{23DE0989-127C-44F7-B1C7-A0339272BD1C}"/>
          </ac:graphicFrameMkLst>
        </pc:graphicFrameChg>
        <pc:graphicFrameChg chg="add del mod modGraphic">
          <ac:chgData name="Sai Sumanth Avunuri Sampath" userId="411938e9ca421372" providerId="LiveId" clId="{E73B647E-C410-4C3F-B0E0-467DAE7F7960}" dt="2019-11-29T23:15:12.989" v="1703" actId="478"/>
          <ac:graphicFrameMkLst>
            <pc:docMk/>
            <pc:sldMk cId="2233332829" sldId="267"/>
            <ac:graphicFrameMk id="11" creationId="{AD64713D-4AF9-42EB-8A9A-56DB38DB5058}"/>
          </ac:graphicFrameMkLst>
        </pc:graphicFrameChg>
        <pc:cxnChg chg="add del">
          <ac:chgData name="Sai Sumanth Avunuri Sampath" userId="411938e9ca421372" providerId="LiveId" clId="{E73B647E-C410-4C3F-B0E0-467DAE7F7960}" dt="2019-11-29T23:13:07.314" v="1691" actId="26606"/>
          <ac:cxnSpMkLst>
            <pc:docMk/>
            <pc:sldMk cId="2233332829" sldId="267"/>
            <ac:cxnSpMk id="12" creationId="{C947DF4A-614C-4B4C-8B80-E5B9D8E8CFED}"/>
          </ac:cxnSpMkLst>
        </pc:cxnChg>
        <pc:cxnChg chg="add">
          <ac:chgData name="Sai Sumanth Avunuri Sampath" userId="411938e9ca421372" providerId="LiveId" clId="{E73B647E-C410-4C3F-B0E0-467DAE7F7960}" dt="2019-11-29T23:15:20.720" v="1704" actId="26606"/>
          <ac:cxnSpMkLst>
            <pc:docMk/>
            <pc:sldMk cId="2233332829" sldId="267"/>
            <ac:cxnSpMk id="15" creationId="{9C21570E-E159-49A6-9891-FA397B7A92D3}"/>
          </ac:cxnSpMkLst>
        </pc:cxnChg>
      </pc:sldChg>
      <pc:sldChg chg="addSp delSp modSp add mod ord setBg">
        <pc:chgData name="Sai Sumanth Avunuri Sampath" userId="411938e9ca421372" providerId="LiveId" clId="{E73B647E-C410-4C3F-B0E0-467DAE7F7960}" dt="2019-11-29T23:24:26.819" v="1758"/>
        <pc:sldMkLst>
          <pc:docMk/>
          <pc:sldMk cId="3732185036" sldId="268"/>
        </pc:sldMkLst>
        <pc:spChg chg="del mod">
          <ac:chgData name="Sai Sumanth Avunuri Sampath" userId="411938e9ca421372" providerId="LiveId" clId="{E73B647E-C410-4C3F-B0E0-467DAE7F7960}" dt="2019-11-29T23:18:28.507" v="1710" actId="478"/>
          <ac:spMkLst>
            <pc:docMk/>
            <pc:sldMk cId="3732185036" sldId="268"/>
            <ac:spMk id="2" creationId="{8984F82D-F8DB-4D60-B79A-4A56F02912E3}"/>
          </ac:spMkLst>
        </pc:spChg>
        <pc:spChg chg="mod">
          <ac:chgData name="Sai Sumanth Avunuri Sampath" userId="411938e9ca421372" providerId="LiveId" clId="{E73B647E-C410-4C3F-B0E0-467DAE7F7960}" dt="2019-11-29T23:20:34.343" v="1744" actId="20577"/>
          <ac:spMkLst>
            <pc:docMk/>
            <pc:sldMk cId="3732185036" sldId="268"/>
            <ac:spMk id="3" creationId="{775D8EA8-C380-4868-9943-15757F9EFD94}"/>
          </ac:spMkLst>
        </pc:spChg>
        <pc:spChg chg="add del">
          <ac:chgData name="Sai Sumanth Avunuri Sampath" userId="411938e9ca421372" providerId="LiveId" clId="{E73B647E-C410-4C3F-B0E0-467DAE7F7960}" dt="2019-11-29T23:17:03.237" v="1706" actId="26606"/>
          <ac:spMkLst>
            <pc:docMk/>
            <pc:sldMk cId="3732185036" sldId="268"/>
            <ac:spMk id="9" creationId="{C33BF9DD-8A45-4EEE-B231-0A14D322E5F9}"/>
          </ac:spMkLst>
        </pc:spChg>
        <pc:spChg chg="add del">
          <ac:chgData name="Sai Sumanth Avunuri Sampath" userId="411938e9ca421372" providerId="LiveId" clId="{E73B647E-C410-4C3F-B0E0-467DAE7F7960}" dt="2019-11-29T23:17:03.237" v="1706" actId="26606"/>
          <ac:spMkLst>
            <pc:docMk/>
            <pc:sldMk cId="3732185036" sldId="268"/>
            <ac:spMk id="13" creationId="{D5FBCAC9-BD8B-4F3B-AD74-EF37D4211349}"/>
          </ac:spMkLst>
        </pc:spChg>
        <pc:spChg chg="add del">
          <ac:chgData name="Sai Sumanth Avunuri Sampath" userId="411938e9ca421372" providerId="LiveId" clId="{E73B647E-C410-4C3F-B0E0-467DAE7F7960}" dt="2019-11-29T23:17:03.237" v="1706" actId="26606"/>
          <ac:spMkLst>
            <pc:docMk/>
            <pc:sldMk cId="3732185036" sldId="268"/>
            <ac:spMk id="15" creationId="{9556C5A8-AD7E-4CE7-87BE-9EA3B5E1786F}"/>
          </ac:spMkLst>
        </pc:spChg>
        <pc:spChg chg="add mod">
          <ac:chgData name="Sai Sumanth Avunuri Sampath" userId="411938e9ca421372" providerId="LiveId" clId="{E73B647E-C410-4C3F-B0E0-467DAE7F7960}" dt="2019-11-29T23:20:15.243" v="1726" actId="404"/>
          <ac:spMkLst>
            <pc:docMk/>
            <pc:sldMk cId="3732185036" sldId="268"/>
            <ac:spMk id="16" creationId="{AD55A65B-8B7A-469D-8330-4EF49F0E933A}"/>
          </ac:spMkLst>
        </pc:spChg>
        <pc:spChg chg="add del">
          <ac:chgData name="Sai Sumanth Avunuri Sampath" userId="411938e9ca421372" providerId="LiveId" clId="{E73B647E-C410-4C3F-B0E0-467DAE7F7960}" dt="2019-11-29T23:17:40.587" v="1708" actId="26606"/>
          <ac:spMkLst>
            <pc:docMk/>
            <pc:sldMk cId="3732185036" sldId="268"/>
            <ac:spMk id="17" creationId="{44CC594A-A820-450F-B363-C19201FCFEC6}"/>
          </ac:spMkLst>
        </pc:spChg>
        <pc:spChg chg="add del">
          <ac:chgData name="Sai Sumanth Avunuri Sampath" userId="411938e9ca421372" providerId="LiveId" clId="{E73B647E-C410-4C3F-B0E0-467DAE7F7960}" dt="2019-11-29T23:17:40.587" v="1708" actId="26606"/>
          <ac:spMkLst>
            <pc:docMk/>
            <pc:sldMk cId="3732185036" sldId="268"/>
            <ac:spMk id="18" creationId="{59FAB3DA-E9ED-4574-ABCC-378BC0FF1BBC}"/>
          </ac:spMkLst>
        </pc:spChg>
        <pc:spChg chg="add del">
          <ac:chgData name="Sai Sumanth Avunuri Sampath" userId="411938e9ca421372" providerId="LiveId" clId="{E73B647E-C410-4C3F-B0E0-467DAE7F7960}" dt="2019-11-29T23:17:40.587" v="1708" actId="26606"/>
          <ac:spMkLst>
            <pc:docMk/>
            <pc:sldMk cId="3732185036" sldId="268"/>
            <ac:spMk id="19" creationId="{53B8D6B0-55D6-48DC-86D8-FD95D5F118AB}"/>
          </ac:spMkLst>
        </pc:spChg>
        <pc:spChg chg="add">
          <ac:chgData name="Sai Sumanth Avunuri Sampath" userId="411938e9ca421372" providerId="LiveId" clId="{E73B647E-C410-4C3F-B0E0-467DAE7F7960}" dt="2019-11-29T23:17:40.587" v="1708" actId="26606"/>
          <ac:spMkLst>
            <pc:docMk/>
            <pc:sldMk cId="3732185036" sldId="268"/>
            <ac:spMk id="24" creationId="{C33BF9DD-8A45-4EEE-B231-0A14D322E5F9}"/>
          </ac:spMkLst>
        </pc:spChg>
        <pc:spChg chg="add">
          <ac:chgData name="Sai Sumanth Avunuri Sampath" userId="411938e9ca421372" providerId="LiveId" clId="{E73B647E-C410-4C3F-B0E0-467DAE7F7960}" dt="2019-11-29T23:17:40.587" v="1708" actId="26606"/>
          <ac:spMkLst>
            <pc:docMk/>
            <pc:sldMk cId="3732185036" sldId="268"/>
            <ac:spMk id="28" creationId="{D5FBCAC9-BD8B-4F3B-AD74-EF37D4211349}"/>
          </ac:spMkLst>
        </pc:spChg>
        <pc:spChg chg="add">
          <ac:chgData name="Sai Sumanth Avunuri Sampath" userId="411938e9ca421372" providerId="LiveId" clId="{E73B647E-C410-4C3F-B0E0-467DAE7F7960}" dt="2019-11-29T23:17:40.587" v="1708" actId="26606"/>
          <ac:spMkLst>
            <pc:docMk/>
            <pc:sldMk cId="3732185036" sldId="268"/>
            <ac:spMk id="30" creationId="{9556C5A8-AD7E-4CE7-87BE-9EA3B5E1786F}"/>
          </ac:spMkLst>
        </pc:spChg>
        <pc:graphicFrameChg chg="add mod modGraphic">
          <ac:chgData name="Sai Sumanth Avunuri Sampath" userId="411938e9ca421372" providerId="LiveId" clId="{E73B647E-C410-4C3F-B0E0-467DAE7F7960}" dt="2019-11-29T23:24:26.819" v="1758"/>
          <ac:graphicFrameMkLst>
            <pc:docMk/>
            <pc:sldMk cId="3732185036" sldId="268"/>
            <ac:graphicFrameMk id="4" creationId="{82C61D65-C0FF-4FDA-BCF1-33EF7F463CA5}"/>
          </ac:graphicFrameMkLst>
        </pc:graphicFrameChg>
        <pc:cxnChg chg="add del">
          <ac:chgData name="Sai Sumanth Avunuri Sampath" userId="411938e9ca421372" providerId="LiveId" clId="{E73B647E-C410-4C3F-B0E0-467DAE7F7960}" dt="2019-11-29T23:17:03.237" v="1706" actId="26606"/>
          <ac:cxnSpMkLst>
            <pc:docMk/>
            <pc:sldMk cId="3732185036" sldId="268"/>
            <ac:cxnSpMk id="11" creationId="{9020DCC9-F851-4562-BB20-1AB3C51BFD08}"/>
          </ac:cxnSpMkLst>
        </pc:cxnChg>
        <pc:cxnChg chg="add">
          <ac:chgData name="Sai Sumanth Avunuri Sampath" userId="411938e9ca421372" providerId="LiveId" clId="{E73B647E-C410-4C3F-B0E0-467DAE7F7960}" dt="2019-11-29T23:17:40.587" v="1708" actId="26606"/>
          <ac:cxnSpMkLst>
            <pc:docMk/>
            <pc:sldMk cId="3732185036" sldId="268"/>
            <ac:cxnSpMk id="26" creationId="{9020DCC9-F851-4562-BB20-1AB3C51BFD08}"/>
          </ac:cxnSpMkLst>
        </pc:cxnChg>
      </pc:sldChg>
      <pc:sldChg chg="addSp delSp modSp add mod setBg">
        <pc:chgData name="Sai Sumanth Avunuri Sampath" userId="411938e9ca421372" providerId="LiveId" clId="{E73B647E-C410-4C3F-B0E0-467DAE7F7960}" dt="2019-11-30T01:04:55.359" v="2490" actId="115"/>
        <pc:sldMkLst>
          <pc:docMk/>
          <pc:sldMk cId="3615089681" sldId="269"/>
        </pc:sldMkLst>
        <pc:spChg chg="del">
          <ac:chgData name="Sai Sumanth Avunuri Sampath" userId="411938e9ca421372" providerId="LiveId" clId="{E73B647E-C410-4C3F-B0E0-467DAE7F7960}" dt="2019-11-29T23:30:15.086" v="1798" actId="478"/>
          <ac:spMkLst>
            <pc:docMk/>
            <pc:sldMk cId="3615089681" sldId="269"/>
            <ac:spMk id="2" creationId="{566D7917-D585-44F4-B41F-5DDE6C1B7628}"/>
          </ac:spMkLst>
        </pc:spChg>
        <pc:spChg chg="mod">
          <ac:chgData name="Sai Sumanth Avunuri Sampath" userId="411938e9ca421372" providerId="LiveId" clId="{E73B647E-C410-4C3F-B0E0-467DAE7F7960}" dt="2019-11-30T01:04:55.359" v="2490" actId="115"/>
          <ac:spMkLst>
            <pc:docMk/>
            <pc:sldMk cId="3615089681" sldId="269"/>
            <ac:spMk id="3" creationId="{FBACEB48-C486-464E-AA53-789D348C25EC}"/>
          </ac:spMkLst>
        </pc:spChg>
        <pc:spChg chg="add">
          <ac:chgData name="Sai Sumanth Avunuri Sampath" userId="411938e9ca421372" providerId="LiveId" clId="{E73B647E-C410-4C3F-B0E0-467DAE7F7960}" dt="2019-11-29T23:34:04.472" v="1865" actId="26606"/>
          <ac:spMkLst>
            <pc:docMk/>
            <pc:sldMk cId="3615089681" sldId="269"/>
            <ac:spMk id="8" creationId="{3741B58E-3B65-4A01-A276-975AB2CF8A08}"/>
          </ac:spMkLst>
        </pc:spChg>
        <pc:spChg chg="add">
          <ac:chgData name="Sai Sumanth Avunuri Sampath" userId="411938e9ca421372" providerId="LiveId" clId="{E73B647E-C410-4C3F-B0E0-467DAE7F7960}" dt="2019-11-29T23:34:04.472" v="1865" actId="26606"/>
          <ac:spMkLst>
            <pc:docMk/>
            <pc:sldMk cId="3615089681" sldId="269"/>
            <ac:spMk id="10" creationId="{7AAC67C3-831B-4AB1-A259-DFB839CAFAFC}"/>
          </ac:spMkLst>
        </pc:spChg>
        <pc:spChg chg="add">
          <ac:chgData name="Sai Sumanth Avunuri Sampath" userId="411938e9ca421372" providerId="LiveId" clId="{E73B647E-C410-4C3F-B0E0-467DAE7F7960}" dt="2019-11-29T23:34:04.472" v="1865" actId="26606"/>
          <ac:spMkLst>
            <pc:docMk/>
            <pc:sldMk cId="3615089681" sldId="269"/>
            <ac:spMk id="12" creationId="{054B3F04-9EAC-45C0-B3CE-0387EEA10A0C}"/>
          </ac:spMkLst>
        </pc:spChg>
        <pc:picChg chg="add del mod">
          <ac:chgData name="Sai Sumanth Avunuri Sampath" userId="411938e9ca421372" providerId="LiveId" clId="{E73B647E-C410-4C3F-B0E0-467DAE7F7960}" dt="2019-11-29T23:33:16.025" v="1864" actId="478"/>
          <ac:picMkLst>
            <pc:docMk/>
            <pc:sldMk cId="3615089681" sldId="269"/>
            <ac:picMk id="5" creationId="{67D8B883-3420-4F37-9F09-ABEF55070F57}"/>
          </ac:picMkLst>
        </pc:picChg>
      </pc:sldChg>
      <pc:sldChg chg="add del">
        <pc:chgData name="Sai Sumanth Avunuri Sampath" userId="411938e9ca421372" providerId="LiveId" clId="{E73B647E-C410-4C3F-B0E0-467DAE7F7960}" dt="2019-11-29T23:35:57.307" v="1868" actId="2696"/>
        <pc:sldMkLst>
          <pc:docMk/>
          <pc:sldMk cId="3497675656" sldId="270"/>
        </pc:sldMkLst>
      </pc:sldChg>
      <pc:sldChg chg="addSp modSp add mod setBg">
        <pc:chgData name="Sai Sumanth Avunuri Sampath" userId="411938e9ca421372" providerId="LiveId" clId="{E73B647E-C410-4C3F-B0E0-467DAE7F7960}" dt="2019-11-29T23:39:31.691" v="1910" actId="26606"/>
        <pc:sldMkLst>
          <pc:docMk/>
          <pc:sldMk cId="2961800898" sldId="271"/>
        </pc:sldMkLst>
        <pc:spChg chg="mod">
          <ac:chgData name="Sai Sumanth Avunuri Sampath" userId="411938e9ca421372" providerId="LiveId" clId="{E73B647E-C410-4C3F-B0E0-467DAE7F7960}" dt="2019-11-29T23:39:31.691" v="1910" actId="26606"/>
          <ac:spMkLst>
            <pc:docMk/>
            <pc:sldMk cId="2961800898" sldId="271"/>
            <ac:spMk id="2" creationId="{8C44562A-758D-4BF0-8B30-ED4B7FB70C85}"/>
          </ac:spMkLst>
        </pc:spChg>
        <pc:spChg chg="mod">
          <ac:chgData name="Sai Sumanth Avunuri Sampath" userId="411938e9ca421372" providerId="LiveId" clId="{E73B647E-C410-4C3F-B0E0-467DAE7F7960}" dt="2019-11-29T23:39:31.691" v="1910" actId="26606"/>
          <ac:spMkLst>
            <pc:docMk/>
            <pc:sldMk cId="2961800898" sldId="271"/>
            <ac:spMk id="3" creationId="{FE3B4963-CE6B-44E4-A446-ADBFF3EB1EAD}"/>
          </ac:spMkLst>
        </pc:spChg>
        <pc:spChg chg="add">
          <ac:chgData name="Sai Sumanth Avunuri Sampath" userId="411938e9ca421372" providerId="LiveId" clId="{E73B647E-C410-4C3F-B0E0-467DAE7F7960}" dt="2019-11-29T23:39:31.691" v="1910" actId="26606"/>
          <ac:spMkLst>
            <pc:docMk/>
            <pc:sldMk cId="2961800898" sldId="271"/>
            <ac:spMk id="8" creationId="{3741B58E-3B65-4A01-A276-975AB2CF8A08}"/>
          </ac:spMkLst>
        </pc:spChg>
        <pc:spChg chg="add">
          <ac:chgData name="Sai Sumanth Avunuri Sampath" userId="411938e9ca421372" providerId="LiveId" clId="{E73B647E-C410-4C3F-B0E0-467DAE7F7960}" dt="2019-11-29T23:39:31.691" v="1910" actId="26606"/>
          <ac:spMkLst>
            <pc:docMk/>
            <pc:sldMk cId="2961800898" sldId="271"/>
            <ac:spMk id="10" creationId="{7AAC67C3-831B-4AB1-A259-DFB839CAFAFC}"/>
          </ac:spMkLst>
        </pc:spChg>
        <pc:spChg chg="add">
          <ac:chgData name="Sai Sumanth Avunuri Sampath" userId="411938e9ca421372" providerId="LiveId" clId="{E73B647E-C410-4C3F-B0E0-467DAE7F7960}" dt="2019-11-29T23:39:31.691" v="1910" actId="26606"/>
          <ac:spMkLst>
            <pc:docMk/>
            <pc:sldMk cId="2961800898" sldId="271"/>
            <ac:spMk id="12" creationId="{054B3F04-9EAC-45C0-B3CE-0387EEA10A0C}"/>
          </ac:spMkLst>
        </pc:spChg>
      </pc:sldChg>
      <pc:sldChg chg="addSp delSp modSp add mod setBg">
        <pc:chgData name="Sai Sumanth Avunuri Sampath" userId="411938e9ca421372" providerId="LiveId" clId="{E73B647E-C410-4C3F-B0E0-467DAE7F7960}" dt="2019-11-30T02:29:08.976" v="3382" actId="20577"/>
        <pc:sldMkLst>
          <pc:docMk/>
          <pc:sldMk cId="3817623922" sldId="272"/>
        </pc:sldMkLst>
        <pc:spChg chg="mod">
          <ac:chgData name="Sai Sumanth Avunuri Sampath" userId="411938e9ca421372" providerId="LiveId" clId="{E73B647E-C410-4C3F-B0E0-467DAE7F7960}" dt="2019-11-30T02:27:49.778" v="3331" actId="26606"/>
          <ac:spMkLst>
            <pc:docMk/>
            <pc:sldMk cId="3817623922" sldId="272"/>
            <ac:spMk id="2" creationId="{08DD7651-7BF1-4D81-8252-04ACE62F1F21}"/>
          </ac:spMkLst>
        </pc:spChg>
        <pc:spChg chg="del mod">
          <ac:chgData name="Sai Sumanth Avunuri Sampath" userId="411938e9ca421372" providerId="LiveId" clId="{E73B647E-C410-4C3F-B0E0-467DAE7F7960}" dt="2019-11-30T02:27:49.778" v="3331" actId="26606"/>
          <ac:spMkLst>
            <pc:docMk/>
            <pc:sldMk cId="3817623922" sldId="272"/>
            <ac:spMk id="3" creationId="{A8189D36-2665-489B-BDD2-9BE7CCF44A85}"/>
          </ac:spMkLst>
        </pc:spChg>
        <pc:spChg chg="add">
          <ac:chgData name="Sai Sumanth Avunuri Sampath" userId="411938e9ca421372" providerId="LiveId" clId="{E73B647E-C410-4C3F-B0E0-467DAE7F7960}" dt="2019-11-30T02:27:49.778" v="3331" actId="26606"/>
          <ac:spMkLst>
            <pc:docMk/>
            <pc:sldMk cId="3817623922" sldId="272"/>
            <ac:spMk id="10" creationId="{FB5993E2-C02B-4335-ABA5-D8EC465551E3}"/>
          </ac:spMkLst>
        </pc:spChg>
        <pc:spChg chg="add">
          <ac:chgData name="Sai Sumanth Avunuri Sampath" userId="411938e9ca421372" providerId="LiveId" clId="{E73B647E-C410-4C3F-B0E0-467DAE7F7960}" dt="2019-11-30T02:27:49.778" v="3331" actId="26606"/>
          <ac:spMkLst>
            <pc:docMk/>
            <pc:sldMk cId="3817623922" sldId="272"/>
            <ac:spMk id="12" creationId="{C0B801A2-5622-4BE8-9AD2-C337A2CD0022}"/>
          </ac:spMkLst>
        </pc:spChg>
        <pc:spChg chg="add">
          <ac:chgData name="Sai Sumanth Avunuri Sampath" userId="411938e9ca421372" providerId="LiveId" clId="{E73B647E-C410-4C3F-B0E0-467DAE7F7960}" dt="2019-11-30T02:27:49.778" v="3331" actId="26606"/>
          <ac:spMkLst>
            <pc:docMk/>
            <pc:sldMk cId="3817623922" sldId="272"/>
            <ac:spMk id="14" creationId="{B7AF614F-5BC3-4086-99F5-B87C5847A071}"/>
          </ac:spMkLst>
        </pc:spChg>
        <pc:graphicFrameChg chg="add mod">
          <ac:chgData name="Sai Sumanth Avunuri Sampath" userId="411938e9ca421372" providerId="LiveId" clId="{E73B647E-C410-4C3F-B0E0-467DAE7F7960}" dt="2019-11-30T02:29:08.976" v="3382" actId="20577"/>
          <ac:graphicFrameMkLst>
            <pc:docMk/>
            <pc:sldMk cId="3817623922" sldId="272"/>
            <ac:graphicFrameMk id="5" creationId="{35A7C899-14F4-4285-9EE2-24E0403A9747}"/>
          </ac:graphicFrameMkLst>
        </pc:graphicFrameChg>
      </pc:sldChg>
      <pc:sldChg chg="addSp modSp add">
        <pc:chgData name="Sai Sumanth Avunuri Sampath" userId="411938e9ca421372" providerId="LiveId" clId="{E73B647E-C410-4C3F-B0E0-467DAE7F7960}" dt="2019-11-30T00:06:49.926" v="2270" actId="58"/>
        <pc:sldMkLst>
          <pc:docMk/>
          <pc:sldMk cId="1602531299" sldId="273"/>
        </pc:sldMkLst>
        <pc:spChg chg="mod">
          <ac:chgData name="Sai Sumanth Avunuri Sampath" userId="411938e9ca421372" providerId="LiveId" clId="{E73B647E-C410-4C3F-B0E0-467DAE7F7960}" dt="2019-11-29T23:53:35.075" v="2055"/>
          <ac:spMkLst>
            <pc:docMk/>
            <pc:sldMk cId="1602531299" sldId="273"/>
            <ac:spMk id="2" creationId="{7AB2CC5B-7073-4BA2-B6B1-5234E844BB06}"/>
          </ac:spMkLst>
        </pc:spChg>
        <pc:spChg chg="mod">
          <ac:chgData name="Sai Sumanth Avunuri Sampath" userId="411938e9ca421372" providerId="LiveId" clId="{E73B647E-C410-4C3F-B0E0-467DAE7F7960}" dt="2019-11-30T00:06:49.926" v="2270" actId="58"/>
          <ac:spMkLst>
            <pc:docMk/>
            <pc:sldMk cId="1602531299" sldId="273"/>
            <ac:spMk id="3" creationId="{FD9CF0C2-D2C7-45F7-83D2-11D613640726}"/>
          </ac:spMkLst>
        </pc:spChg>
        <pc:spChg chg="add mod">
          <ac:chgData name="Sai Sumanth Avunuri Sampath" userId="411938e9ca421372" providerId="LiveId" clId="{E73B647E-C410-4C3F-B0E0-467DAE7F7960}" dt="2019-11-29T23:59:10.218" v="2175" actId="1076"/>
          <ac:spMkLst>
            <pc:docMk/>
            <pc:sldMk cId="1602531299" sldId="273"/>
            <ac:spMk id="4" creationId="{D717EFD5-1328-4EBE-9CAA-3D4AF95FE627}"/>
          </ac:spMkLst>
        </pc:spChg>
        <pc:spChg chg="add mod">
          <ac:chgData name="Sai Sumanth Avunuri Sampath" userId="411938e9ca421372" providerId="LiveId" clId="{E73B647E-C410-4C3F-B0E0-467DAE7F7960}" dt="2019-11-29T23:59:25.394" v="2176" actId="11529"/>
          <ac:spMkLst>
            <pc:docMk/>
            <pc:sldMk cId="1602531299" sldId="273"/>
            <ac:spMk id="5" creationId="{E0552C4F-5208-46C6-AFA5-46935298D76B}"/>
          </ac:spMkLst>
        </pc:spChg>
        <pc:spChg chg="add mod">
          <ac:chgData name="Sai Sumanth Avunuri Sampath" userId="411938e9ca421372" providerId="LiveId" clId="{E73B647E-C410-4C3F-B0E0-467DAE7F7960}" dt="2019-11-30T00:01:00.569" v="2226" actId="1076"/>
          <ac:spMkLst>
            <pc:docMk/>
            <pc:sldMk cId="1602531299" sldId="273"/>
            <ac:spMk id="6" creationId="{EEBC4CAF-F477-4797-9F5D-D16C37FC217E}"/>
          </ac:spMkLst>
        </pc:spChg>
        <pc:spChg chg="add mod">
          <ac:chgData name="Sai Sumanth Avunuri Sampath" userId="411938e9ca421372" providerId="LiveId" clId="{E73B647E-C410-4C3F-B0E0-467DAE7F7960}" dt="2019-11-30T00:01:20.732" v="2228" actId="1076"/>
          <ac:spMkLst>
            <pc:docMk/>
            <pc:sldMk cId="1602531299" sldId="273"/>
            <ac:spMk id="7" creationId="{AC37FAB5-48B7-421C-A8B4-7169ED48236F}"/>
          </ac:spMkLst>
        </pc:spChg>
      </pc:sldChg>
      <pc:sldChg chg="add del">
        <pc:chgData name="Sai Sumanth Avunuri Sampath" userId="411938e9ca421372" providerId="LiveId" clId="{E73B647E-C410-4C3F-B0E0-467DAE7F7960}" dt="2019-11-30T00:32:45.858" v="2275" actId="2696"/>
        <pc:sldMkLst>
          <pc:docMk/>
          <pc:sldMk cId="1564894061" sldId="274"/>
        </pc:sldMkLst>
      </pc:sldChg>
      <pc:sldChg chg="addSp delSp modSp add mod setBg setFolMasterObjs">
        <pc:chgData name="Sai Sumanth Avunuri Sampath" userId="411938e9ca421372" providerId="LiveId" clId="{E73B647E-C410-4C3F-B0E0-467DAE7F7960}" dt="2019-11-30T02:22:29.460" v="3183" actId="1076"/>
        <pc:sldMkLst>
          <pc:docMk/>
          <pc:sldMk cId="2252027319" sldId="275"/>
        </pc:sldMkLst>
        <pc:spChg chg="add mod">
          <ac:chgData name="Sai Sumanth Avunuri Sampath" userId="411938e9ca421372" providerId="LiveId" clId="{E73B647E-C410-4C3F-B0E0-467DAE7F7960}" dt="2019-11-30T02:22:29.460" v="3183" actId="1076"/>
          <ac:spMkLst>
            <pc:docMk/>
            <pc:sldMk cId="2252027319" sldId="275"/>
            <ac:spMk id="7" creationId="{4B7C1830-6F21-4E33-A800-1E3F000B46D6}"/>
          </ac:spMkLst>
        </pc:spChg>
        <pc:spChg chg="add del">
          <ac:chgData name="Sai Sumanth Avunuri Sampath" userId="411938e9ca421372" providerId="LiveId" clId="{E73B647E-C410-4C3F-B0E0-467DAE7F7960}" dt="2019-11-30T00:33:29.079" v="2280" actId="26606"/>
          <ac:spMkLst>
            <pc:docMk/>
            <pc:sldMk cId="2252027319" sldId="275"/>
            <ac:spMk id="8" creationId="{BCD2D517-BC35-4439-AC31-06DF764F25FC}"/>
          </ac:spMkLst>
        </pc:spChg>
        <pc:spChg chg="add mod">
          <ac:chgData name="Sai Sumanth Avunuri Sampath" userId="411938e9ca421372" providerId="LiveId" clId="{E73B647E-C410-4C3F-B0E0-467DAE7F7960}" dt="2019-11-30T02:22:15.386" v="3182" actId="1076"/>
          <ac:spMkLst>
            <pc:docMk/>
            <pc:sldMk cId="2252027319" sldId="275"/>
            <ac:spMk id="9" creationId="{03122568-F3BE-4C17-B8C0-7031180AEA41}"/>
          </ac:spMkLst>
        </pc:spChg>
        <pc:spChg chg="add del">
          <ac:chgData name="Sai Sumanth Avunuri Sampath" userId="411938e9ca421372" providerId="LiveId" clId="{E73B647E-C410-4C3F-B0E0-467DAE7F7960}" dt="2019-11-30T00:33:29.079" v="2280" actId="26606"/>
          <ac:spMkLst>
            <pc:docMk/>
            <pc:sldMk cId="2252027319" sldId="275"/>
            <ac:spMk id="10" creationId="{2DD3F846-0483-40F5-A881-0C1AD2A0CAD7}"/>
          </ac:spMkLst>
        </pc:spChg>
        <pc:spChg chg="add del">
          <ac:chgData name="Sai Sumanth Avunuri Sampath" userId="411938e9ca421372" providerId="LiveId" clId="{E73B647E-C410-4C3F-B0E0-467DAE7F7960}" dt="2019-11-30T00:33:37.319" v="2282" actId="26606"/>
          <ac:spMkLst>
            <pc:docMk/>
            <pc:sldMk cId="2252027319" sldId="275"/>
            <ac:spMk id="12" creationId="{2C7211D9-E545-4D00-9874-641EC7C7BD85}"/>
          </ac:spMkLst>
        </pc:spChg>
        <pc:spChg chg="add del">
          <ac:chgData name="Sai Sumanth Avunuri Sampath" userId="411938e9ca421372" providerId="LiveId" clId="{E73B647E-C410-4C3F-B0E0-467DAE7F7960}" dt="2019-11-30T00:33:37.319" v="2282" actId="26606"/>
          <ac:spMkLst>
            <pc:docMk/>
            <pc:sldMk cId="2252027319" sldId="275"/>
            <ac:spMk id="13" creationId="{5DBBC34A-8C43-4368-951E-A04EB7C00E32}"/>
          </ac:spMkLst>
        </pc:spChg>
        <pc:picChg chg="add mod">
          <ac:chgData name="Sai Sumanth Avunuri Sampath" userId="411938e9ca421372" providerId="LiveId" clId="{E73B647E-C410-4C3F-B0E0-467DAE7F7960}" dt="2019-11-30T01:26:15.982" v="2693" actId="1076"/>
          <ac:picMkLst>
            <pc:docMk/>
            <pc:sldMk cId="2252027319" sldId="275"/>
            <ac:picMk id="3" creationId="{01981A24-F2B0-49D3-89CE-F533E4197389}"/>
          </ac:picMkLst>
        </pc:picChg>
        <pc:picChg chg="add mod">
          <ac:chgData name="Sai Sumanth Avunuri Sampath" userId="411938e9ca421372" providerId="LiveId" clId="{E73B647E-C410-4C3F-B0E0-467DAE7F7960}" dt="2019-11-30T01:26:10.250" v="2692" actId="1076"/>
          <ac:picMkLst>
            <pc:docMk/>
            <pc:sldMk cId="2252027319" sldId="275"/>
            <ac:picMk id="11" creationId="{91A267A8-D65A-45BB-84FB-DA7EDB42D4C8}"/>
          </ac:picMkLst>
        </pc:picChg>
        <pc:inkChg chg="add del">
          <ac:chgData name="Sai Sumanth Avunuri Sampath" userId="411938e9ca421372" providerId="LiveId" clId="{E73B647E-C410-4C3F-B0E0-467DAE7F7960}" dt="2019-11-30T01:25:34.830" v="2686" actId="478"/>
          <ac:inkMkLst>
            <pc:docMk/>
            <pc:sldMk cId="2252027319" sldId="275"/>
            <ac:inkMk id="4" creationId="{C498DE9A-688E-4C29-9E12-E091AB230A22}"/>
          </ac:inkMkLst>
        </pc:inkChg>
        <pc:inkChg chg="add del">
          <ac:chgData name="Sai Sumanth Avunuri Sampath" userId="411938e9ca421372" providerId="LiveId" clId="{E73B647E-C410-4C3F-B0E0-467DAE7F7960}" dt="2019-11-30T01:25:30.919" v="2685" actId="478"/>
          <ac:inkMkLst>
            <pc:docMk/>
            <pc:sldMk cId="2252027319" sldId="275"/>
            <ac:inkMk id="5" creationId="{A6EC876D-C0E9-4D98-898B-F881AB3899AF}"/>
          </ac:inkMkLst>
        </pc:inkChg>
        <pc:inkChg chg="add del">
          <ac:chgData name="Sai Sumanth Avunuri Sampath" userId="411938e9ca421372" providerId="LiveId" clId="{E73B647E-C410-4C3F-B0E0-467DAE7F7960}" dt="2019-11-30T00:37:22.431" v="2304" actId="9405"/>
          <ac:inkMkLst>
            <pc:docMk/>
            <pc:sldMk cId="2252027319" sldId="275"/>
            <ac:inkMk id="6" creationId="{188BD607-6B36-4904-9CB1-2CE17B639FD4}"/>
          </ac:inkMkLst>
        </pc:inkChg>
      </pc:sldChg>
      <pc:sldChg chg="addSp delSp modSp add ord">
        <pc:chgData name="Sai Sumanth Avunuri Sampath" userId="411938e9ca421372" providerId="LiveId" clId="{E73B647E-C410-4C3F-B0E0-467DAE7F7960}" dt="2019-11-30T00:48:18.677" v="2354" actId="20577"/>
        <pc:sldMkLst>
          <pc:docMk/>
          <pc:sldMk cId="498853212" sldId="276"/>
        </pc:sldMkLst>
        <pc:spChg chg="add del mod">
          <ac:chgData name="Sai Sumanth Avunuri Sampath" userId="411938e9ca421372" providerId="LiveId" clId="{E73B647E-C410-4C3F-B0E0-467DAE7F7960}" dt="2019-11-30T00:38:02.280" v="2308" actId="478"/>
          <ac:spMkLst>
            <pc:docMk/>
            <pc:sldMk cId="498853212" sldId="276"/>
            <ac:spMk id="20" creationId="{F1430A7A-173A-4027-8831-5DC256FE72D6}"/>
          </ac:spMkLst>
        </pc:spChg>
        <pc:spChg chg="add mod">
          <ac:chgData name="Sai Sumanth Avunuri Sampath" userId="411938e9ca421372" providerId="LiveId" clId="{E73B647E-C410-4C3F-B0E0-467DAE7F7960}" dt="2019-11-30T00:46:23.290" v="2331" actId="1076"/>
          <ac:spMkLst>
            <pc:docMk/>
            <pc:sldMk cId="498853212" sldId="276"/>
            <ac:spMk id="21" creationId="{CDC3DF47-9E28-4895-A46F-22B047FEA5F3}"/>
          </ac:spMkLst>
        </pc:spChg>
        <pc:spChg chg="add mod">
          <ac:chgData name="Sai Sumanth Avunuri Sampath" userId="411938e9ca421372" providerId="LiveId" clId="{E73B647E-C410-4C3F-B0E0-467DAE7F7960}" dt="2019-11-30T00:47:18.726" v="2342" actId="20577"/>
          <ac:spMkLst>
            <pc:docMk/>
            <pc:sldMk cId="498853212" sldId="276"/>
            <ac:spMk id="60" creationId="{29F99858-91C5-4CEE-B9A9-1A051CC1D8B3}"/>
          </ac:spMkLst>
        </pc:spChg>
        <pc:spChg chg="add mod">
          <ac:chgData name="Sai Sumanth Avunuri Sampath" userId="411938e9ca421372" providerId="LiveId" clId="{E73B647E-C410-4C3F-B0E0-467DAE7F7960}" dt="2019-11-30T00:48:13.875" v="2350" actId="20577"/>
          <ac:spMkLst>
            <pc:docMk/>
            <pc:sldMk cId="498853212" sldId="276"/>
            <ac:spMk id="64" creationId="{59497222-AD8C-4FC3-96DC-36DA6280C944}"/>
          </ac:spMkLst>
        </pc:spChg>
        <pc:spChg chg="add mod">
          <ac:chgData name="Sai Sumanth Avunuri Sampath" userId="411938e9ca421372" providerId="LiveId" clId="{E73B647E-C410-4C3F-B0E0-467DAE7F7960}" dt="2019-11-30T00:48:18.677" v="2354" actId="20577"/>
          <ac:spMkLst>
            <pc:docMk/>
            <pc:sldMk cId="498853212" sldId="276"/>
            <ac:spMk id="65" creationId="{C9BD29EE-AC24-4D9C-AB0E-62FEA226793C}"/>
          </ac:spMkLst>
        </pc:spChg>
        <pc:inkChg chg="add del">
          <ac:chgData name="Sai Sumanth Avunuri Sampath" userId="411938e9ca421372" providerId="LiveId" clId="{E73B647E-C410-4C3F-B0E0-467DAE7F7960}" dt="2019-11-30T00:37:34.865" v="2306" actId="9405"/>
          <ac:inkMkLst>
            <pc:docMk/>
            <pc:sldMk cId="498853212" sldId="276"/>
            <ac:inkMk id="11" creationId="{8C25BB5A-B127-4B30-B072-5A7E18151ADF}"/>
          </ac:inkMkLst>
        </pc:inkChg>
        <pc:cxnChg chg="del mod">
          <ac:chgData name="Sai Sumanth Avunuri Sampath" userId="411938e9ca421372" providerId="LiveId" clId="{E73B647E-C410-4C3F-B0E0-467DAE7F7960}" dt="2019-11-30T00:38:39.124" v="2310" actId="478"/>
          <ac:cxnSpMkLst>
            <pc:docMk/>
            <pc:sldMk cId="498853212" sldId="276"/>
            <ac:cxnSpMk id="28" creationId="{90605F7F-299E-499A-8DD9-F55C79FB9037}"/>
          </ac:cxnSpMkLst>
        </pc:cxnChg>
        <pc:cxnChg chg="del mod">
          <ac:chgData name="Sai Sumanth Avunuri Sampath" userId="411938e9ca421372" providerId="LiveId" clId="{E73B647E-C410-4C3F-B0E0-467DAE7F7960}" dt="2019-11-30T00:38:31.429" v="2309" actId="478"/>
          <ac:cxnSpMkLst>
            <pc:docMk/>
            <pc:sldMk cId="498853212" sldId="276"/>
            <ac:cxnSpMk id="29" creationId="{00F9297F-70BC-4283-9EBB-614590FC9598}"/>
          </ac:cxnSpMkLst>
        </pc:cxnChg>
        <pc:cxnChg chg="del mod">
          <ac:chgData name="Sai Sumanth Avunuri Sampath" userId="411938e9ca421372" providerId="LiveId" clId="{E73B647E-C410-4C3F-B0E0-467DAE7F7960}" dt="2019-11-30T00:38:51.375" v="2312" actId="478"/>
          <ac:cxnSpMkLst>
            <pc:docMk/>
            <pc:sldMk cId="498853212" sldId="276"/>
            <ac:cxnSpMk id="34" creationId="{71639BE2-0C13-40F1-898B-A3596F5872DE}"/>
          </ac:cxnSpMkLst>
        </pc:cxnChg>
        <pc:cxnChg chg="del mod">
          <ac:chgData name="Sai Sumanth Avunuri Sampath" userId="411938e9ca421372" providerId="LiveId" clId="{E73B647E-C410-4C3F-B0E0-467DAE7F7960}" dt="2019-11-30T00:38:47.548" v="2311" actId="478"/>
          <ac:cxnSpMkLst>
            <pc:docMk/>
            <pc:sldMk cId="498853212" sldId="276"/>
            <ac:cxnSpMk id="36" creationId="{864F8994-C921-4069-81DE-83AF7CF44906}"/>
          </ac:cxnSpMkLst>
        </pc:cxnChg>
        <pc:cxnChg chg="del mod">
          <ac:chgData name="Sai Sumanth Avunuri Sampath" userId="411938e9ca421372" providerId="LiveId" clId="{E73B647E-C410-4C3F-B0E0-467DAE7F7960}" dt="2019-11-30T00:39:34.031" v="2313" actId="478"/>
          <ac:cxnSpMkLst>
            <pc:docMk/>
            <pc:sldMk cId="498853212" sldId="276"/>
            <ac:cxnSpMk id="45" creationId="{B0AF33CA-CC21-4993-8392-15E41AFE5F9A}"/>
          </ac:cxnSpMkLst>
        </pc:cxnChg>
        <pc:cxnChg chg="del mod">
          <ac:chgData name="Sai Sumanth Avunuri Sampath" userId="411938e9ca421372" providerId="LiveId" clId="{E73B647E-C410-4C3F-B0E0-467DAE7F7960}" dt="2019-11-30T00:39:53.400" v="2314" actId="478"/>
          <ac:cxnSpMkLst>
            <pc:docMk/>
            <pc:sldMk cId="498853212" sldId="276"/>
            <ac:cxnSpMk id="46" creationId="{C386BA8A-8757-41AE-9D26-5EABD9254A0E}"/>
          </ac:cxnSpMkLst>
        </pc:cxnChg>
        <pc:cxnChg chg="del mod">
          <ac:chgData name="Sai Sumanth Avunuri Sampath" userId="411938e9ca421372" providerId="LiveId" clId="{E73B647E-C410-4C3F-B0E0-467DAE7F7960}" dt="2019-11-30T00:40:05.017" v="2315" actId="478"/>
          <ac:cxnSpMkLst>
            <pc:docMk/>
            <pc:sldMk cId="498853212" sldId="276"/>
            <ac:cxnSpMk id="52" creationId="{CBFFE85D-96A9-4DDF-9D41-77A862B0675D}"/>
          </ac:cxnSpMkLst>
        </pc:cxnChg>
        <pc:cxnChg chg="add del mod">
          <ac:chgData name="Sai Sumanth Avunuri Sampath" userId="411938e9ca421372" providerId="LiveId" clId="{E73B647E-C410-4C3F-B0E0-467DAE7F7960}" dt="2019-11-30T00:40:41.291" v="2319" actId="478"/>
          <ac:cxnSpMkLst>
            <pc:docMk/>
            <pc:sldMk cId="498853212" sldId="276"/>
            <ac:cxnSpMk id="61" creationId="{165866E2-0CB9-465B-B099-DDDD842BD03D}"/>
          </ac:cxnSpMkLst>
        </pc:cxnChg>
        <pc:cxnChg chg="add del mod">
          <ac:chgData name="Sai Sumanth Avunuri Sampath" userId="411938e9ca421372" providerId="LiveId" clId="{E73B647E-C410-4C3F-B0E0-467DAE7F7960}" dt="2019-11-30T00:41:17.735" v="2321" actId="478"/>
          <ac:cxnSpMkLst>
            <pc:docMk/>
            <pc:sldMk cId="498853212" sldId="276"/>
            <ac:cxnSpMk id="62" creationId="{E7D37C92-86C1-4422-BAEA-2CE0A78E83CE}"/>
          </ac:cxnSpMkLst>
        </pc:cxnChg>
        <pc:cxnChg chg="del mod">
          <ac:chgData name="Sai Sumanth Avunuri Sampath" userId="411938e9ca421372" providerId="LiveId" clId="{E73B647E-C410-4C3F-B0E0-467DAE7F7960}" dt="2019-11-30T00:41:13.604" v="2320" actId="478"/>
          <ac:cxnSpMkLst>
            <pc:docMk/>
            <pc:sldMk cId="498853212" sldId="276"/>
            <ac:cxnSpMk id="63" creationId="{07890264-37E2-46EF-BBE8-F1CA772C9346}"/>
          </ac:cxnSpMkLst>
        </pc:cxnChg>
        <pc:cxnChg chg="del mod">
          <ac:chgData name="Sai Sumanth Avunuri Sampath" userId="411938e9ca421372" providerId="LiveId" clId="{E73B647E-C410-4C3F-B0E0-467DAE7F7960}" dt="2019-11-30T00:41:26.381" v="2322" actId="478"/>
          <ac:cxnSpMkLst>
            <pc:docMk/>
            <pc:sldMk cId="498853212" sldId="276"/>
            <ac:cxnSpMk id="70" creationId="{32ED1B47-3EF1-4AF7-AE87-6FDCEE81E781}"/>
          </ac:cxnSpMkLst>
        </pc:cxnChg>
        <pc:cxnChg chg="del mod">
          <ac:chgData name="Sai Sumanth Avunuri Sampath" userId="411938e9ca421372" providerId="LiveId" clId="{E73B647E-C410-4C3F-B0E0-467DAE7F7960}" dt="2019-11-30T00:42:10.843" v="2323" actId="478"/>
          <ac:cxnSpMkLst>
            <pc:docMk/>
            <pc:sldMk cId="498853212" sldId="276"/>
            <ac:cxnSpMk id="79" creationId="{8F659483-AE94-4BE6-AF84-94FCF844D5A3}"/>
          </ac:cxnSpMkLst>
        </pc:cxnChg>
        <pc:cxnChg chg="del mod">
          <ac:chgData name="Sai Sumanth Avunuri Sampath" userId="411938e9ca421372" providerId="LiveId" clId="{E73B647E-C410-4C3F-B0E0-467DAE7F7960}" dt="2019-11-30T00:42:14.092" v="2324" actId="478"/>
          <ac:cxnSpMkLst>
            <pc:docMk/>
            <pc:sldMk cId="498853212" sldId="276"/>
            <ac:cxnSpMk id="80" creationId="{119649A9-0FE8-47F0-BF22-B80A4EB7BF6F}"/>
          </ac:cxnSpMkLst>
        </pc:cxnChg>
        <pc:cxnChg chg="del mod">
          <ac:chgData name="Sai Sumanth Avunuri Sampath" userId="411938e9ca421372" providerId="LiveId" clId="{E73B647E-C410-4C3F-B0E0-467DAE7F7960}" dt="2019-11-30T00:42:16.776" v="2325" actId="478"/>
          <ac:cxnSpMkLst>
            <pc:docMk/>
            <pc:sldMk cId="498853212" sldId="276"/>
            <ac:cxnSpMk id="81" creationId="{88386351-8714-43DD-8EDE-5F24CA1C8384}"/>
          </ac:cxnSpMkLst>
        </pc:cxnChg>
      </pc:sldChg>
      <pc:sldChg chg="addSp delSp modSp add mod setBg">
        <pc:chgData name="Sai Sumanth Avunuri Sampath" userId="411938e9ca421372" providerId="LiveId" clId="{E73B647E-C410-4C3F-B0E0-467DAE7F7960}" dt="2019-11-30T01:24:56.242" v="2680"/>
        <pc:sldMkLst>
          <pc:docMk/>
          <pc:sldMk cId="2607425203" sldId="277"/>
        </pc:sldMkLst>
        <pc:spChg chg="add mod">
          <ac:chgData name="Sai Sumanth Avunuri Sampath" userId="411938e9ca421372" providerId="LiveId" clId="{E73B647E-C410-4C3F-B0E0-467DAE7F7960}" dt="2019-11-30T01:24:53.199" v="2678" actId="26606"/>
          <ac:spMkLst>
            <pc:docMk/>
            <pc:sldMk cId="2607425203" sldId="277"/>
            <ac:spMk id="2" creationId="{F77FF5C9-BED4-4BBD-83BD-B2CF07B6EE20}"/>
          </ac:spMkLst>
        </pc:spChg>
        <pc:spChg chg="add mod">
          <ac:chgData name="Sai Sumanth Avunuri Sampath" userId="411938e9ca421372" providerId="LiveId" clId="{E73B647E-C410-4C3F-B0E0-467DAE7F7960}" dt="2019-11-30T01:24:53.199" v="2678" actId="26606"/>
          <ac:spMkLst>
            <pc:docMk/>
            <pc:sldMk cId="2607425203" sldId="277"/>
            <ac:spMk id="3" creationId="{A3B6EAC2-A4F9-4968-833D-F1F6D525DC32}"/>
          </ac:spMkLst>
        </pc:spChg>
        <pc:picChg chg="add del mod">
          <ac:chgData name="Sai Sumanth Avunuri Sampath" userId="411938e9ca421372" providerId="LiveId" clId="{E73B647E-C410-4C3F-B0E0-467DAE7F7960}" dt="2019-11-30T01:21:57.845" v="2636" actId="478"/>
          <ac:picMkLst>
            <pc:docMk/>
            <pc:sldMk cId="2607425203" sldId="277"/>
            <ac:picMk id="5" creationId="{DB3B2A6D-1C3F-43A6-A15B-3CCDF4AC4247}"/>
          </ac:picMkLst>
        </pc:picChg>
        <pc:picChg chg="add del mod ord">
          <ac:chgData name="Sai Sumanth Avunuri Sampath" userId="411938e9ca421372" providerId="LiveId" clId="{E73B647E-C410-4C3F-B0E0-467DAE7F7960}" dt="2019-11-30T01:24:56.242" v="2680"/>
          <ac:picMkLst>
            <pc:docMk/>
            <pc:sldMk cId="2607425203" sldId="277"/>
            <ac:picMk id="7" creationId="{0B1D03ED-0549-494F-B4F6-562B68F3418D}"/>
          </ac:picMkLst>
        </pc:picChg>
      </pc:sldChg>
      <pc:sldChg chg="addSp delSp modSp add mod setBg">
        <pc:chgData name="Sai Sumanth Avunuri Sampath" userId="411938e9ca421372" providerId="LiveId" clId="{E73B647E-C410-4C3F-B0E0-467DAE7F7960}" dt="2019-11-30T01:12:05.806" v="2567"/>
        <pc:sldMkLst>
          <pc:docMk/>
          <pc:sldMk cId="3030697405" sldId="278"/>
        </pc:sldMkLst>
        <pc:spChg chg="add mod">
          <ac:chgData name="Sai Sumanth Avunuri Sampath" userId="411938e9ca421372" providerId="LiveId" clId="{E73B647E-C410-4C3F-B0E0-467DAE7F7960}" dt="2019-11-30T01:11:03.939" v="2559" actId="26606"/>
          <ac:spMkLst>
            <pc:docMk/>
            <pc:sldMk cId="3030697405" sldId="278"/>
            <ac:spMk id="3" creationId="{91727C0D-3243-4E24-8F93-48265AA3A117}"/>
          </ac:spMkLst>
        </pc:spChg>
        <pc:spChg chg="add del">
          <ac:chgData name="Sai Sumanth Avunuri Sampath" userId="411938e9ca421372" providerId="LiveId" clId="{E73B647E-C410-4C3F-B0E0-467DAE7F7960}" dt="2019-11-30T01:09:50.690" v="2511" actId="26606"/>
          <ac:spMkLst>
            <pc:docMk/>
            <pc:sldMk cId="3030697405" sldId="278"/>
            <ac:spMk id="8" creationId="{4E4490D0-3672-446A-AC12-B4830333BDDD}"/>
          </ac:spMkLst>
        </pc:spChg>
        <pc:spChg chg="add del">
          <ac:chgData name="Sai Sumanth Avunuri Sampath" userId="411938e9ca421372" providerId="LiveId" clId="{E73B647E-C410-4C3F-B0E0-467DAE7F7960}" dt="2019-11-30T01:09:50.690" v="2511" actId="26606"/>
          <ac:spMkLst>
            <pc:docMk/>
            <pc:sldMk cId="3030697405" sldId="278"/>
            <ac:spMk id="10" creationId="{39CB82C2-DF65-4EC1-8280-F201D50F570B}"/>
          </ac:spMkLst>
        </pc:spChg>
        <pc:spChg chg="add del">
          <ac:chgData name="Sai Sumanth Avunuri Sampath" userId="411938e9ca421372" providerId="LiveId" clId="{E73B647E-C410-4C3F-B0E0-467DAE7F7960}" dt="2019-11-30T01:09:50.690" v="2511" actId="26606"/>
          <ac:spMkLst>
            <pc:docMk/>
            <pc:sldMk cId="3030697405" sldId="278"/>
            <ac:spMk id="14" creationId="{FA4CD5CB-D209-4D70-8CA4-629731C59219}"/>
          </ac:spMkLst>
        </pc:spChg>
        <pc:spChg chg="add del">
          <ac:chgData name="Sai Sumanth Avunuri Sampath" userId="411938e9ca421372" providerId="LiveId" clId="{E73B647E-C410-4C3F-B0E0-467DAE7F7960}" dt="2019-11-30T01:09:50.690" v="2511" actId="26606"/>
          <ac:spMkLst>
            <pc:docMk/>
            <pc:sldMk cId="3030697405" sldId="278"/>
            <ac:spMk id="18" creationId="{B4C27B90-DF2B-4D00-BA07-18ED774CD2F1}"/>
          </ac:spMkLst>
        </pc:spChg>
        <pc:spChg chg="add del">
          <ac:chgData name="Sai Sumanth Avunuri Sampath" userId="411938e9ca421372" providerId="LiveId" clId="{E73B647E-C410-4C3F-B0E0-467DAE7F7960}" dt="2019-11-30T01:09:50.690" v="2511" actId="26606"/>
          <ac:spMkLst>
            <pc:docMk/>
            <pc:sldMk cId="3030697405" sldId="278"/>
            <ac:spMk id="20" creationId="{593ACC25-C262-417A-8AA9-0641C772BDB6}"/>
          </ac:spMkLst>
        </pc:spChg>
        <pc:spChg chg="add del">
          <ac:chgData name="Sai Sumanth Avunuri Sampath" userId="411938e9ca421372" providerId="LiveId" clId="{E73B647E-C410-4C3F-B0E0-467DAE7F7960}" dt="2019-11-30T01:10:49.186" v="2558" actId="26606"/>
          <ac:spMkLst>
            <pc:docMk/>
            <pc:sldMk cId="3030697405" sldId="278"/>
            <ac:spMk id="25" creationId="{4E4490D0-3672-446A-AC12-B4830333BDDD}"/>
          </ac:spMkLst>
        </pc:spChg>
        <pc:spChg chg="add del">
          <ac:chgData name="Sai Sumanth Avunuri Sampath" userId="411938e9ca421372" providerId="LiveId" clId="{E73B647E-C410-4C3F-B0E0-467DAE7F7960}" dt="2019-11-30T01:10:49.186" v="2558" actId="26606"/>
          <ac:spMkLst>
            <pc:docMk/>
            <pc:sldMk cId="3030697405" sldId="278"/>
            <ac:spMk id="27" creationId="{39CB82C2-DF65-4EC1-8280-F201D50F570B}"/>
          </ac:spMkLst>
        </pc:spChg>
        <pc:spChg chg="add del">
          <ac:chgData name="Sai Sumanth Avunuri Sampath" userId="411938e9ca421372" providerId="LiveId" clId="{E73B647E-C410-4C3F-B0E0-467DAE7F7960}" dt="2019-11-30T01:10:49.186" v="2558" actId="26606"/>
          <ac:spMkLst>
            <pc:docMk/>
            <pc:sldMk cId="3030697405" sldId="278"/>
            <ac:spMk id="31" creationId="{FA4CD5CB-D209-4D70-8CA4-629731C59219}"/>
          </ac:spMkLst>
        </pc:spChg>
        <pc:spChg chg="add del">
          <ac:chgData name="Sai Sumanth Avunuri Sampath" userId="411938e9ca421372" providerId="LiveId" clId="{E73B647E-C410-4C3F-B0E0-467DAE7F7960}" dt="2019-11-30T01:10:49.186" v="2558" actId="26606"/>
          <ac:spMkLst>
            <pc:docMk/>
            <pc:sldMk cId="3030697405" sldId="278"/>
            <ac:spMk id="35" creationId="{B4C27B90-DF2B-4D00-BA07-18ED774CD2F1}"/>
          </ac:spMkLst>
        </pc:spChg>
        <pc:spChg chg="add del">
          <ac:chgData name="Sai Sumanth Avunuri Sampath" userId="411938e9ca421372" providerId="LiveId" clId="{E73B647E-C410-4C3F-B0E0-467DAE7F7960}" dt="2019-11-30T01:10:49.186" v="2558" actId="26606"/>
          <ac:spMkLst>
            <pc:docMk/>
            <pc:sldMk cId="3030697405" sldId="278"/>
            <ac:spMk id="37" creationId="{593ACC25-C262-417A-8AA9-0641C772BDB6}"/>
          </ac:spMkLst>
        </pc:spChg>
        <pc:spChg chg="add del">
          <ac:chgData name="Sai Sumanth Avunuri Sampath" userId="411938e9ca421372" providerId="LiveId" clId="{E73B647E-C410-4C3F-B0E0-467DAE7F7960}" dt="2019-11-30T01:10:49.033" v="2557" actId="26606"/>
          <ac:spMkLst>
            <pc:docMk/>
            <pc:sldMk cId="3030697405" sldId="278"/>
            <ac:spMk id="42" creationId="{4E4490D0-3672-446A-AC12-B4830333BDDD}"/>
          </ac:spMkLst>
        </pc:spChg>
        <pc:spChg chg="add del">
          <ac:chgData name="Sai Sumanth Avunuri Sampath" userId="411938e9ca421372" providerId="LiveId" clId="{E73B647E-C410-4C3F-B0E0-467DAE7F7960}" dt="2019-11-30T01:10:49.033" v="2557" actId="26606"/>
          <ac:spMkLst>
            <pc:docMk/>
            <pc:sldMk cId="3030697405" sldId="278"/>
            <ac:spMk id="44" creationId="{39CB82C2-DF65-4EC1-8280-F201D50F570B}"/>
          </ac:spMkLst>
        </pc:spChg>
        <pc:spChg chg="add del">
          <ac:chgData name="Sai Sumanth Avunuri Sampath" userId="411938e9ca421372" providerId="LiveId" clId="{E73B647E-C410-4C3F-B0E0-467DAE7F7960}" dt="2019-11-30T01:10:49.033" v="2557" actId="26606"/>
          <ac:spMkLst>
            <pc:docMk/>
            <pc:sldMk cId="3030697405" sldId="278"/>
            <ac:spMk id="48" creationId="{FA4CD5CB-D209-4D70-8CA4-629731C59219}"/>
          </ac:spMkLst>
        </pc:spChg>
        <pc:spChg chg="add del">
          <ac:chgData name="Sai Sumanth Avunuri Sampath" userId="411938e9ca421372" providerId="LiveId" clId="{E73B647E-C410-4C3F-B0E0-467DAE7F7960}" dt="2019-11-30T01:10:49.033" v="2557" actId="26606"/>
          <ac:spMkLst>
            <pc:docMk/>
            <pc:sldMk cId="3030697405" sldId="278"/>
            <ac:spMk id="52" creationId="{B4C27B90-DF2B-4D00-BA07-18ED774CD2F1}"/>
          </ac:spMkLst>
        </pc:spChg>
        <pc:spChg chg="add del">
          <ac:chgData name="Sai Sumanth Avunuri Sampath" userId="411938e9ca421372" providerId="LiveId" clId="{E73B647E-C410-4C3F-B0E0-467DAE7F7960}" dt="2019-11-30T01:10:49.033" v="2557" actId="26606"/>
          <ac:spMkLst>
            <pc:docMk/>
            <pc:sldMk cId="3030697405" sldId="278"/>
            <ac:spMk id="54" creationId="{593ACC25-C262-417A-8AA9-0641C772BDB6}"/>
          </ac:spMkLst>
        </pc:spChg>
        <pc:spChg chg="add del">
          <ac:chgData name="Sai Sumanth Avunuri Sampath" userId="411938e9ca421372" providerId="LiveId" clId="{E73B647E-C410-4C3F-B0E0-467DAE7F7960}" dt="2019-11-30T01:11:03.939" v="2559" actId="26606"/>
          <ac:spMkLst>
            <pc:docMk/>
            <pc:sldMk cId="3030697405" sldId="278"/>
            <ac:spMk id="56" creationId="{4E4490D0-3672-446A-AC12-B4830333BDDD}"/>
          </ac:spMkLst>
        </pc:spChg>
        <pc:spChg chg="add del">
          <ac:chgData name="Sai Sumanth Avunuri Sampath" userId="411938e9ca421372" providerId="LiveId" clId="{E73B647E-C410-4C3F-B0E0-467DAE7F7960}" dt="2019-11-30T01:11:03.939" v="2559" actId="26606"/>
          <ac:spMkLst>
            <pc:docMk/>
            <pc:sldMk cId="3030697405" sldId="278"/>
            <ac:spMk id="57" creationId="{39CB82C2-DF65-4EC1-8280-F201D50F570B}"/>
          </ac:spMkLst>
        </pc:spChg>
        <pc:spChg chg="add del">
          <ac:chgData name="Sai Sumanth Avunuri Sampath" userId="411938e9ca421372" providerId="LiveId" clId="{E73B647E-C410-4C3F-B0E0-467DAE7F7960}" dt="2019-11-30T01:11:03.939" v="2559" actId="26606"/>
          <ac:spMkLst>
            <pc:docMk/>
            <pc:sldMk cId="3030697405" sldId="278"/>
            <ac:spMk id="59" creationId="{5AE6C737-FF55-4064-94B7-0B21D2EB6045}"/>
          </ac:spMkLst>
        </pc:spChg>
        <pc:spChg chg="add del">
          <ac:chgData name="Sai Sumanth Avunuri Sampath" userId="411938e9ca421372" providerId="LiveId" clId="{E73B647E-C410-4C3F-B0E0-467DAE7F7960}" dt="2019-11-30T01:11:03.939" v="2559" actId="26606"/>
          <ac:spMkLst>
            <pc:docMk/>
            <pc:sldMk cId="3030697405" sldId="278"/>
            <ac:spMk id="61" creationId="{D8218D9F-38B6-4AE0-9051-5434D19A5277}"/>
          </ac:spMkLst>
        </pc:spChg>
        <pc:spChg chg="add del">
          <ac:chgData name="Sai Sumanth Avunuri Sampath" userId="411938e9ca421372" providerId="LiveId" clId="{E73B647E-C410-4C3F-B0E0-467DAE7F7960}" dt="2019-11-30T01:11:03.939" v="2559" actId="26606"/>
          <ac:spMkLst>
            <pc:docMk/>
            <pc:sldMk cId="3030697405" sldId="278"/>
            <ac:spMk id="62" creationId="{2D3DCA99-84AF-487A-BF72-91C5FA6B0B70}"/>
          </ac:spMkLst>
        </pc:spChg>
        <pc:spChg chg="add">
          <ac:chgData name="Sai Sumanth Avunuri Sampath" userId="411938e9ca421372" providerId="LiveId" clId="{E73B647E-C410-4C3F-B0E0-467DAE7F7960}" dt="2019-11-30T01:11:03.939" v="2559" actId="26606"/>
          <ac:spMkLst>
            <pc:docMk/>
            <pc:sldMk cId="3030697405" sldId="278"/>
            <ac:spMk id="67" creationId="{4E4490D0-3672-446A-AC12-B4830333BDDD}"/>
          </ac:spMkLst>
        </pc:spChg>
        <pc:spChg chg="add">
          <ac:chgData name="Sai Sumanth Avunuri Sampath" userId="411938e9ca421372" providerId="LiveId" clId="{E73B647E-C410-4C3F-B0E0-467DAE7F7960}" dt="2019-11-30T01:11:03.939" v="2559" actId="26606"/>
          <ac:spMkLst>
            <pc:docMk/>
            <pc:sldMk cId="3030697405" sldId="278"/>
            <ac:spMk id="69" creationId="{39CB82C2-DF65-4EC1-8280-F201D50F570B}"/>
          </ac:spMkLst>
        </pc:spChg>
        <pc:spChg chg="add">
          <ac:chgData name="Sai Sumanth Avunuri Sampath" userId="411938e9ca421372" providerId="LiveId" clId="{E73B647E-C410-4C3F-B0E0-467DAE7F7960}" dt="2019-11-30T01:11:03.939" v="2559" actId="26606"/>
          <ac:spMkLst>
            <pc:docMk/>
            <pc:sldMk cId="3030697405" sldId="278"/>
            <ac:spMk id="73" creationId="{FA4CD5CB-D209-4D70-8CA4-629731C59219}"/>
          </ac:spMkLst>
        </pc:spChg>
        <pc:spChg chg="add">
          <ac:chgData name="Sai Sumanth Avunuri Sampath" userId="411938e9ca421372" providerId="LiveId" clId="{E73B647E-C410-4C3F-B0E0-467DAE7F7960}" dt="2019-11-30T01:11:03.939" v="2559" actId="26606"/>
          <ac:spMkLst>
            <pc:docMk/>
            <pc:sldMk cId="3030697405" sldId="278"/>
            <ac:spMk id="77" creationId="{B4C27B90-DF2B-4D00-BA07-18ED774CD2F1}"/>
          </ac:spMkLst>
        </pc:spChg>
        <pc:spChg chg="add">
          <ac:chgData name="Sai Sumanth Avunuri Sampath" userId="411938e9ca421372" providerId="LiveId" clId="{E73B647E-C410-4C3F-B0E0-467DAE7F7960}" dt="2019-11-30T01:11:03.939" v="2559" actId="26606"/>
          <ac:spMkLst>
            <pc:docMk/>
            <pc:sldMk cId="3030697405" sldId="278"/>
            <ac:spMk id="79" creationId="{593ACC25-C262-417A-8AA9-0641C772BDB6}"/>
          </ac:spMkLst>
        </pc:spChg>
        <pc:graphicFrameChg chg="add mod ord modGraphic">
          <ac:chgData name="Sai Sumanth Avunuri Sampath" userId="411938e9ca421372" providerId="LiveId" clId="{E73B647E-C410-4C3F-B0E0-467DAE7F7960}" dt="2019-11-30T01:12:05.806" v="2567"/>
          <ac:graphicFrameMkLst>
            <pc:docMk/>
            <pc:sldMk cId="3030697405" sldId="278"/>
            <ac:graphicFrameMk id="2" creationId="{773CF2D5-BD8D-4746-8052-F228BA7B4F14}"/>
          </ac:graphicFrameMkLst>
        </pc:graphicFrameChg>
        <pc:cxnChg chg="add del">
          <ac:chgData name="Sai Sumanth Avunuri Sampath" userId="411938e9ca421372" providerId="LiveId" clId="{E73B647E-C410-4C3F-B0E0-467DAE7F7960}" dt="2019-11-30T01:09:50.690" v="2511" actId="26606"/>
          <ac:cxnSpMkLst>
            <pc:docMk/>
            <pc:sldMk cId="3030697405" sldId="278"/>
            <ac:cxnSpMk id="12" creationId="{7E1D4427-852B-4B37-8E76-0E9F1810BA2A}"/>
          </ac:cxnSpMkLst>
        </pc:cxnChg>
        <pc:cxnChg chg="add del">
          <ac:chgData name="Sai Sumanth Avunuri Sampath" userId="411938e9ca421372" providerId="LiveId" clId="{E73B647E-C410-4C3F-B0E0-467DAE7F7960}" dt="2019-11-30T01:09:50.690" v="2511" actId="26606"/>
          <ac:cxnSpMkLst>
            <pc:docMk/>
            <pc:sldMk cId="3030697405" sldId="278"/>
            <ac:cxnSpMk id="16" creationId="{5C6A2BAE-B461-4B55-8E1F-0722ABDD1393}"/>
          </ac:cxnSpMkLst>
        </pc:cxnChg>
        <pc:cxnChg chg="add del">
          <ac:chgData name="Sai Sumanth Avunuri Sampath" userId="411938e9ca421372" providerId="LiveId" clId="{E73B647E-C410-4C3F-B0E0-467DAE7F7960}" dt="2019-11-30T01:10:49.186" v="2558" actId="26606"/>
          <ac:cxnSpMkLst>
            <pc:docMk/>
            <pc:sldMk cId="3030697405" sldId="278"/>
            <ac:cxnSpMk id="29" creationId="{7E1D4427-852B-4B37-8E76-0E9F1810BA2A}"/>
          </ac:cxnSpMkLst>
        </pc:cxnChg>
        <pc:cxnChg chg="add del">
          <ac:chgData name="Sai Sumanth Avunuri Sampath" userId="411938e9ca421372" providerId="LiveId" clId="{E73B647E-C410-4C3F-B0E0-467DAE7F7960}" dt="2019-11-30T01:10:49.186" v="2558" actId="26606"/>
          <ac:cxnSpMkLst>
            <pc:docMk/>
            <pc:sldMk cId="3030697405" sldId="278"/>
            <ac:cxnSpMk id="33" creationId="{5C6A2BAE-B461-4B55-8E1F-0722ABDD1393}"/>
          </ac:cxnSpMkLst>
        </pc:cxnChg>
        <pc:cxnChg chg="add del">
          <ac:chgData name="Sai Sumanth Avunuri Sampath" userId="411938e9ca421372" providerId="LiveId" clId="{E73B647E-C410-4C3F-B0E0-467DAE7F7960}" dt="2019-11-30T01:10:49.033" v="2557" actId="26606"/>
          <ac:cxnSpMkLst>
            <pc:docMk/>
            <pc:sldMk cId="3030697405" sldId="278"/>
            <ac:cxnSpMk id="46" creationId="{7E1D4427-852B-4B37-8E76-0E9F1810BA2A}"/>
          </ac:cxnSpMkLst>
        </pc:cxnChg>
        <pc:cxnChg chg="add del">
          <ac:chgData name="Sai Sumanth Avunuri Sampath" userId="411938e9ca421372" providerId="LiveId" clId="{E73B647E-C410-4C3F-B0E0-467DAE7F7960}" dt="2019-11-30T01:10:49.033" v="2557" actId="26606"/>
          <ac:cxnSpMkLst>
            <pc:docMk/>
            <pc:sldMk cId="3030697405" sldId="278"/>
            <ac:cxnSpMk id="50" creationId="{5C6A2BAE-B461-4B55-8E1F-0722ABDD1393}"/>
          </ac:cxnSpMkLst>
        </pc:cxnChg>
        <pc:cxnChg chg="add del">
          <ac:chgData name="Sai Sumanth Avunuri Sampath" userId="411938e9ca421372" providerId="LiveId" clId="{E73B647E-C410-4C3F-B0E0-467DAE7F7960}" dt="2019-11-30T01:11:03.939" v="2559" actId="26606"/>
          <ac:cxnSpMkLst>
            <pc:docMk/>
            <pc:sldMk cId="3030697405" sldId="278"/>
            <ac:cxnSpMk id="58" creationId="{7E1D4427-852B-4B37-8E76-0E9F1810BA2A}"/>
          </ac:cxnSpMkLst>
        </pc:cxnChg>
        <pc:cxnChg chg="add del">
          <ac:chgData name="Sai Sumanth Avunuri Sampath" userId="411938e9ca421372" providerId="LiveId" clId="{E73B647E-C410-4C3F-B0E0-467DAE7F7960}" dt="2019-11-30T01:11:03.939" v="2559" actId="26606"/>
          <ac:cxnSpMkLst>
            <pc:docMk/>
            <pc:sldMk cId="3030697405" sldId="278"/>
            <ac:cxnSpMk id="60" creationId="{6B5B1DD8-6224-4137-8621-32982B00F9FC}"/>
          </ac:cxnSpMkLst>
        </pc:cxnChg>
        <pc:cxnChg chg="add">
          <ac:chgData name="Sai Sumanth Avunuri Sampath" userId="411938e9ca421372" providerId="LiveId" clId="{E73B647E-C410-4C3F-B0E0-467DAE7F7960}" dt="2019-11-30T01:11:03.939" v="2559" actId="26606"/>
          <ac:cxnSpMkLst>
            <pc:docMk/>
            <pc:sldMk cId="3030697405" sldId="278"/>
            <ac:cxnSpMk id="71" creationId="{7E1D4427-852B-4B37-8E76-0E9F1810BA2A}"/>
          </ac:cxnSpMkLst>
        </pc:cxnChg>
        <pc:cxnChg chg="add">
          <ac:chgData name="Sai Sumanth Avunuri Sampath" userId="411938e9ca421372" providerId="LiveId" clId="{E73B647E-C410-4C3F-B0E0-467DAE7F7960}" dt="2019-11-30T01:11:03.939" v="2559" actId="26606"/>
          <ac:cxnSpMkLst>
            <pc:docMk/>
            <pc:sldMk cId="3030697405" sldId="278"/>
            <ac:cxnSpMk id="75" creationId="{5C6A2BAE-B461-4B55-8E1F-0722ABDD1393}"/>
          </ac:cxnSpMkLst>
        </pc:cxnChg>
      </pc:sldChg>
      <pc:sldChg chg="addSp delSp modSp add ord">
        <pc:chgData name="Sai Sumanth Avunuri Sampath" userId="411938e9ca421372" providerId="LiveId" clId="{E73B647E-C410-4C3F-B0E0-467DAE7F7960}" dt="2019-11-30T01:03:26.551" v="2489" actId="14861"/>
        <pc:sldMkLst>
          <pc:docMk/>
          <pc:sldMk cId="3089049146" sldId="279"/>
        </pc:sldMkLst>
        <pc:spChg chg="mod">
          <ac:chgData name="Sai Sumanth Avunuri Sampath" userId="411938e9ca421372" providerId="LiveId" clId="{E73B647E-C410-4C3F-B0E0-467DAE7F7960}" dt="2019-11-30T01:01:27.637" v="2488" actId="26606"/>
          <ac:spMkLst>
            <pc:docMk/>
            <pc:sldMk cId="3089049146" sldId="279"/>
            <ac:spMk id="2" creationId="{79FE7A49-26F9-4099-9CF6-2B01E16577E0}"/>
          </ac:spMkLst>
        </pc:spChg>
        <pc:spChg chg="mod ord">
          <ac:chgData name="Sai Sumanth Avunuri Sampath" userId="411938e9ca421372" providerId="LiveId" clId="{E73B647E-C410-4C3F-B0E0-467DAE7F7960}" dt="2019-11-30T01:01:27.637" v="2488" actId="26606"/>
          <ac:spMkLst>
            <pc:docMk/>
            <pc:sldMk cId="3089049146" sldId="279"/>
            <ac:spMk id="3" creationId="{A33F9C1F-CF0B-4356-9C60-92BB1C351B88}"/>
          </ac:spMkLst>
        </pc:spChg>
        <pc:spChg chg="del">
          <ac:chgData name="Sai Sumanth Avunuri Sampath" userId="411938e9ca421372" providerId="LiveId" clId="{E73B647E-C410-4C3F-B0E0-467DAE7F7960}" dt="2019-11-30T01:01:27.637" v="2488" actId="26606"/>
          <ac:spMkLst>
            <pc:docMk/>
            <pc:sldMk cId="3089049146" sldId="279"/>
            <ac:spMk id="9" creationId="{C33BF9DD-8A45-4EEE-B231-0A14D322E5F9}"/>
          </ac:spMkLst>
        </pc:spChg>
        <pc:spChg chg="del">
          <ac:chgData name="Sai Sumanth Avunuri Sampath" userId="411938e9ca421372" providerId="LiveId" clId="{E73B647E-C410-4C3F-B0E0-467DAE7F7960}" dt="2019-11-30T01:01:27.637" v="2488" actId="26606"/>
          <ac:spMkLst>
            <pc:docMk/>
            <pc:sldMk cId="3089049146" sldId="279"/>
            <ac:spMk id="13" creationId="{D5FBCAC9-BD8B-4F3B-AD74-EF37D4211349}"/>
          </ac:spMkLst>
        </pc:spChg>
        <pc:spChg chg="del">
          <ac:chgData name="Sai Sumanth Avunuri Sampath" userId="411938e9ca421372" providerId="LiveId" clId="{E73B647E-C410-4C3F-B0E0-467DAE7F7960}" dt="2019-11-30T01:01:27.637" v="2488" actId="26606"/>
          <ac:spMkLst>
            <pc:docMk/>
            <pc:sldMk cId="3089049146" sldId="279"/>
            <ac:spMk id="18" creationId="{9556C5A8-AD7E-4CE7-87BE-9EA3B5E1786F}"/>
          </ac:spMkLst>
        </pc:spChg>
        <pc:spChg chg="add">
          <ac:chgData name="Sai Sumanth Avunuri Sampath" userId="411938e9ca421372" providerId="LiveId" clId="{E73B647E-C410-4C3F-B0E0-467DAE7F7960}" dt="2019-11-30T01:01:27.637" v="2488" actId="26606"/>
          <ac:spMkLst>
            <pc:docMk/>
            <pc:sldMk cId="3089049146" sldId="279"/>
            <ac:spMk id="23" creationId="{52ABB703-2B0E-4C3B-B4A2-F3973548E561}"/>
          </ac:spMkLst>
        </pc:spChg>
        <pc:spChg chg="add">
          <ac:chgData name="Sai Sumanth Avunuri Sampath" userId="411938e9ca421372" providerId="LiveId" clId="{E73B647E-C410-4C3F-B0E0-467DAE7F7960}" dt="2019-11-30T01:01:27.637" v="2488" actId="26606"/>
          <ac:spMkLst>
            <pc:docMk/>
            <pc:sldMk cId="3089049146" sldId="279"/>
            <ac:spMk id="27" creationId="{E95DA498-D9A2-4DA9-B9DA-B3776E08CF7E}"/>
          </ac:spMkLst>
        </pc:spChg>
        <pc:spChg chg="add">
          <ac:chgData name="Sai Sumanth Avunuri Sampath" userId="411938e9ca421372" providerId="LiveId" clId="{E73B647E-C410-4C3F-B0E0-467DAE7F7960}" dt="2019-11-30T01:01:27.637" v="2488" actId="26606"/>
          <ac:spMkLst>
            <pc:docMk/>
            <pc:sldMk cId="3089049146" sldId="279"/>
            <ac:spMk id="29" creationId="{82A73093-4B9D-420D-B17E-52293703A1D4}"/>
          </ac:spMkLst>
        </pc:spChg>
        <pc:picChg chg="add mod">
          <ac:chgData name="Sai Sumanth Avunuri Sampath" userId="411938e9ca421372" providerId="LiveId" clId="{E73B647E-C410-4C3F-B0E0-467DAE7F7960}" dt="2019-11-30T01:03:26.551" v="2489" actId="14861"/>
          <ac:picMkLst>
            <pc:docMk/>
            <pc:sldMk cId="3089049146" sldId="279"/>
            <ac:picMk id="5" creationId="{85BF60CC-EEA3-4C62-B6E5-4C0B6AAC381E}"/>
          </ac:picMkLst>
        </pc:picChg>
        <pc:picChg chg="del">
          <ac:chgData name="Sai Sumanth Avunuri Sampath" userId="411938e9ca421372" providerId="LiveId" clId="{E73B647E-C410-4C3F-B0E0-467DAE7F7960}" dt="2019-11-30T01:01:14.204" v="2484" actId="478"/>
          <ac:picMkLst>
            <pc:docMk/>
            <pc:sldMk cId="3089049146" sldId="279"/>
            <ac:picMk id="7" creationId="{F82D4057-D479-4AF7-9896-A87C05BCF8AA}"/>
          </ac:picMkLst>
        </pc:picChg>
        <pc:cxnChg chg="del">
          <ac:chgData name="Sai Sumanth Avunuri Sampath" userId="411938e9ca421372" providerId="LiveId" clId="{E73B647E-C410-4C3F-B0E0-467DAE7F7960}" dt="2019-11-30T01:01:27.637" v="2488" actId="26606"/>
          <ac:cxnSpMkLst>
            <pc:docMk/>
            <pc:sldMk cId="3089049146" sldId="279"/>
            <ac:cxnSpMk id="11" creationId="{9020DCC9-F851-4562-BB20-1AB3C51BFD08}"/>
          </ac:cxnSpMkLst>
        </pc:cxnChg>
        <pc:cxnChg chg="add">
          <ac:chgData name="Sai Sumanth Avunuri Sampath" userId="411938e9ca421372" providerId="LiveId" clId="{E73B647E-C410-4C3F-B0E0-467DAE7F7960}" dt="2019-11-30T01:01:27.637" v="2488" actId="26606"/>
          <ac:cxnSpMkLst>
            <pc:docMk/>
            <pc:sldMk cId="3089049146" sldId="279"/>
            <ac:cxnSpMk id="25" creationId="{9C21570E-E159-49A6-9891-FA397B7A92D3}"/>
          </ac:cxnSpMkLst>
        </pc:cxnChg>
      </pc:sldChg>
      <pc:sldChg chg="addSp delSp modSp add del">
        <pc:chgData name="Sai Sumanth Avunuri Sampath" userId="411938e9ca421372" providerId="LiveId" clId="{E73B647E-C410-4C3F-B0E0-467DAE7F7960}" dt="2019-11-30T01:14:58.505" v="2591" actId="2696"/>
        <pc:sldMkLst>
          <pc:docMk/>
          <pc:sldMk cId="2609209939" sldId="280"/>
        </pc:sldMkLst>
        <pc:spChg chg="mod">
          <ac:chgData name="Sai Sumanth Avunuri Sampath" userId="411938e9ca421372" providerId="LiveId" clId="{E73B647E-C410-4C3F-B0E0-467DAE7F7960}" dt="2019-11-30T01:13:23.626" v="2578" actId="27636"/>
          <ac:spMkLst>
            <pc:docMk/>
            <pc:sldMk cId="2609209939" sldId="280"/>
            <ac:spMk id="2" creationId="{D45E943D-8809-4D92-BCE3-020AF708C33B}"/>
          </ac:spMkLst>
        </pc:spChg>
        <pc:spChg chg="del">
          <ac:chgData name="Sai Sumanth Avunuri Sampath" userId="411938e9ca421372" providerId="LiveId" clId="{E73B647E-C410-4C3F-B0E0-467DAE7F7960}" dt="2019-11-30T01:06:15.242" v="2493"/>
          <ac:spMkLst>
            <pc:docMk/>
            <pc:sldMk cId="2609209939" sldId="280"/>
            <ac:spMk id="3" creationId="{C454851E-2DBE-4103-BF92-84B418FF4361}"/>
          </ac:spMkLst>
        </pc:spChg>
        <pc:spChg chg="del">
          <ac:chgData name="Sai Sumanth Avunuri Sampath" userId="411938e9ca421372" providerId="LiveId" clId="{E73B647E-C410-4C3F-B0E0-467DAE7F7960}" dt="2019-11-30T01:06:45.347" v="2494"/>
          <ac:spMkLst>
            <pc:docMk/>
            <pc:sldMk cId="2609209939" sldId="280"/>
            <ac:spMk id="4" creationId="{B4DA4E52-B33E-4293-A28C-E8647BA54F22}"/>
          </ac:spMkLst>
        </pc:spChg>
        <pc:spChg chg="add del mod">
          <ac:chgData name="Sai Sumanth Avunuri Sampath" userId="411938e9ca421372" providerId="LiveId" clId="{E73B647E-C410-4C3F-B0E0-467DAE7F7960}" dt="2019-11-30T01:12:33.757" v="2569" actId="478"/>
          <ac:spMkLst>
            <pc:docMk/>
            <pc:sldMk cId="2609209939" sldId="280"/>
            <ac:spMk id="8" creationId="{CA720CE7-88AA-41CE-8E0B-9E699396EB0F}"/>
          </ac:spMkLst>
        </pc:spChg>
        <pc:spChg chg="add del mod">
          <ac:chgData name="Sai Sumanth Avunuri Sampath" userId="411938e9ca421372" providerId="LiveId" clId="{E73B647E-C410-4C3F-B0E0-467DAE7F7960}" dt="2019-11-30T01:13:14.650" v="2576"/>
          <ac:spMkLst>
            <pc:docMk/>
            <pc:sldMk cId="2609209939" sldId="280"/>
            <ac:spMk id="9" creationId="{0A825131-2B12-4943-827E-7ECF99E887EB}"/>
          </ac:spMkLst>
        </pc:spChg>
        <pc:spChg chg="add mod">
          <ac:chgData name="Sai Sumanth Avunuri Sampath" userId="411938e9ca421372" providerId="LiveId" clId="{E73B647E-C410-4C3F-B0E0-467DAE7F7960}" dt="2019-11-30T01:14:35.941" v="2588"/>
          <ac:spMkLst>
            <pc:docMk/>
            <pc:sldMk cId="2609209939" sldId="280"/>
            <ac:spMk id="11" creationId="{1A338CD0-E05F-4867-BC81-EDABABE112B8}"/>
          </ac:spMkLst>
        </pc:spChg>
        <pc:graphicFrameChg chg="add del mod modGraphic">
          <ac:chgData name="Sai Sumanth Avunuri Sampath" userId="411938e9ca421372" providerId="LiveId" clId="{E73B647E-C410-4C3F-B0E0-467DAE7F7960}" dt="2019-11-30T01:12:30.083" v="2568" actId="478"/>
          <ac:graphicFrameMkLst>
            <pc:docMk/>
            <pc:sldMk cId="2609209939" sldId="280"/>
            <ac:graphicFrameMk id="5" creationId="{08A52871-9F15-4410-A258-14DCA03B625F}"/>
          </ac:graphicFrameMkLst>
        </pc:graphicFrameChg>
        <pc:graphicFrameChg chg="add del mod modGraphic">
          <ac:chgData name="Sai Sumanth Avunuri Sampath" userId="411938e9ca421372" providerId="LiveId" clId="{E73B647E-C410-4C3F-B0E0-467DAE7F7960}" dt="2019-11-30T01:12:41.847" v="2570"/>
          <ac:graphicFrameMkLst>
            <pc:docMk/>
            <pc:sldMk cId="2609209939" sldId="280"/>
            <ac:graphicFrameMk id="6" creationId="{40719AB7-1BF6-4148-BA71-10214600EF9B}"/>
          </ac:graphicFrameMkLst>
        </pc:graphicFrameChg>
        <pc:graphicFrameChg chg="add del mod modGraphic">
          <ac:chgData name="Sai Sumanth Avunuri Sampath" userId="411938e9ca421372" providerId="LiveId" clId="{E73B647E-C410-4C3F-B0E0-467DAE7F7960}" dt="2019-11-30T01:14:35.941" v="2588"/>
          <ac:graphicFrameMkLst>
            <pc:docMk/>
            <pc:sldMk cId="2609209939" sldId="280"/>
            <ac:graphicFrameMk id="10" creationId="{BCAA638E-AB0D-4E8E-A65B-4A4D668FEFAE}"/>
          </ac:graphicFrameMkLst>
        </pc:graphicFrameChg>
      </pc:sldChg>
      <pc:sldChg chg="add del">
        <pc:chgData name="Sai Sumanth Avunuri Sampath" userId="411938e9ca421372" providerId="LiveId" clId="{E73B647E-C410-4C3F-B0E0-467DAE7F7960}" dt="2019-11-30T01:14:04.318" v="2580" actId="2696"/>
        <pc:sldMkLst>
          <pc:docMk/>
          <pc:sldMk cId="1082308048" sldId="281"/>
        </pc:sldMkLst>
      </pc:sldChg>
      <pc:sldChg chg="addSp delSp modSp add mod ord setBg">
        <pc:chgData name="Sai Sumanth Avunuri Sampath" userId="411938e9ca421372" providerId="LiveId" clId="{E73B647E-C410-4C3F-B0E0-467DAE7F7960}" dt="2019-11-30T01:15:30.380" v="2595" actId="26606"/>
        <pc:sldMkLst>
          <pc:docMk/>
          <pc:sldMk cId="1249923314" sldId="281"/>
        </pc:sldMkLst>
        <pc:spChg chg="mod">
          <ac:chgData name="Sai Sumanth Avunuri Sampath" userId="411938e9ca421372" providerId="LiveId" clId="{E73B647E-C410-4C3F-B0E0-467DAE7F7960}" dt="2019-11-30T01:15:30.380" v="2595" actId="26606"/>
          <ac:spMkLst>
            <pc:docMk/>
            <pc:sldMk cId="1249923314" sldId="281"/>
            <ac:spMk id="2" creationId="{28A66C3B-9132-4C40-A8AA-BD13D4C1FEE6}"/>
          </ac:spMkLst>
        </pc:spChg>
        <pc:spChg chg="del">
          <ac:chgData name="Sai Sumanth Avunuri Sampath" userId="411938e9ca421372" providerId="LiveId" clId="{E73B647E-C410-4C3F-B0E0-467DAE7F7960}" dt="2019-11-30T01:14:46.861" v="2589" actId="478"/>
          <ac:spMkLst>
            <pc:docMk/>
            <pc:sldMk cId="1249923314" sldId="281"/>
            <ac:spMk id="3" creationId="{E7822620-39C4-4EC6-97FA-CE63A597A1BE}"/>
          </ac:spMkLst>
        </pc:spChg>
        <pc:spChg chg="add">
          <ac:chgData name="Sai Sumanth Avunuri Sampath" userId="411938e9ca421372" providerId="LiveId" clId="{E73B647E-C410-4C3F-B0E0-467DAE7F7960}" dt="2019-11-30T01:15:30.380" v="2595" actId="26606"/>
          <ac:spMkLst>
            <pc:docMk/>
            <pc:sldMk cId="1249923314" sldId="281"/>
            <ac:spMk id="10" creationId="{4E4490D0-3672-446A-AC12-B4830333BDDD}"/>
          </ac:spMkLst>
        </pc:spChg>
        <pc:spChg chg="add">
          <ac:chgData name="Sai Sumanth Avunuri Sampath" userId="411938e9ca421372" providerId="LiveId" clId="{E73B647E-C410-4C3F-B0E0-467DAE7F7960}" dt="2019-11-30T01:15:30.380" v="2595" actId="26606"/>
          <ac:spMkLst>
            <pc:docMk/>
            <pc:sldMk cId="1249923314" sldId="281"/>
            <ac:spMk id="12" creationId="{39CB82C2-DF65-4EC1-8280-F201D50F570B}"/>
          </ac:spMkLst>
        </pc:spChg>
        <pc:spChg chg="add">
          <ac:chgData name="Sai Sumanth Avunuri Sampath" userId="411938e9ca421372" providerId="LiveId" clId="{E73B647E-C410-4C3F-B0E0-467DAE7F7960}" dt="2019-11-30T01:15:30.380" v="2595" actId="26606"/>
          <ac:spMkLst>
            <pc:docMk/>
            <pc:sldMk cId="1249923314" sldId="281"/>
            <ac:spMk id="16" creationId="{5AE6C737-FF55-4064-94B7-0B21D2EB6045}"/>
          </ac:spMkLst>
        </pc:spChg>
        <pc:spChg chg="add">
          <ac:chgData name="Sai Sumanth Avunuri Sampath" userId="411938e9ca421372" providerId="LiveId" clId="{E73B647E-C410-4C3F-B0E0-467DAE7F7960}" dt="2019-11-30T01:15:30.380" v="2595" actId="26606"/>
          <ac:spMkLst>
            <pc:docMk/>
            <pc:sldMk cId="1249923314" sldId="281"/>
            <ac:spMk id="20" creationId="{D8218D9F-38B6-4AE0-9051-5434D19A5277}"/>
          </ac:spMkLst>
        </pc:spChg>
        <pc:spChg chg="add">
          <ac:chgData name="Sai Sumanth Avunuri Sampath" userId="411938e9ca421372" providerId="LiveId" clId="{E73B647E-C410-4C3F-B0E0-467DAE7F7960}" dt="2019-11-30T01:15:30.380" v="2595" actId="26606"/>
          <ac:spMkLst>
            <pc:docMk/>
            <pc:sldMk cId="1249923314" sldId="281"/>
            <ac:spMk id="22" creationId="{2D3DCA99-84AF-487A-BF72-91C5FA6B0B70}"/>
          </ac:spMkLst>
        </pc:spChg>
        <pc:graphicFrameChg chg="add del">
          <ac:chgData name="Sai Sumanth Avunuri Sampath" userId="411938e9ca421372" providerId="LiveId" clId="{E73B647E-C410-4C3F-B0E0-467DAE7F7960}" dt="2019-11-30T01:15:18.516" v="2593" actId="478"/>
          <ac:graphicFrameMkLst>
            <pc:docMk/>
            <pc:sldMk cId="1249923314" sldId="281"/>
            <ac:graphicFrameMk id="4" creationId="{52ED82C0-EBAD-4E2A-95F7-28A84FFFE262}"/>
          </ac:graphicFrameMkLst>
        </pc:graphicFrameChg>
        <pc:graphicFrameChg chg="add mod modGraphic">
          <ac:chgData name="Sai Sumanth Avunuri Sampath" userId="411938e9ca421372" providerId="LiveId" clId="{E73B647E-C410-4C3F-B0E0-467DAE7F7960}" dt="2019-11-30T01:15:30.380" v="2595" actId="26606"/>
          <ac:graphicFrameMkLst>
            <pc:docMk/>
            <pc:sldMk cId="1249923314" sldId="281"/>
            <ac:graphicFrameMk id="5" creationId="{863E5750-9529-4D9D-B48B-52158DE99D35}"/>
          </ac:graphicFrameMkLst>
        </pc:graphicFrameChg>
        <pc:cxnChg chg="add">
          <ac:chgData name="Sai Sumanth Avunuri Sampath" userId="411938e9ca421372" providerId="LiveId" clId="{E73B647E-C410-4C3F-B0E0-467DAE7F7960}" dt="2019-11-30T01:15:30.380" v="2595" actId="26606"/>
          <ac:cxnSpMkLst>
            <pc:docMk/>
            <pc:sldMk cId="1249923314" sldId="281"/>
            <ac:cxnSpMk id="14" creationId="{7E1D4427-852B-4B37-8E76-0E9F1810BA2A}"/>
          </ac:cxnSpMkLst>
        </pc:cxnChg>
        <pc:cxnChg chg="add">
          <ac:chgData name="Sai Sumanth Avunuri Sampath" userId="411938e9ca421372" providerId="LiveId" clId="{E73B647E-C410-4C3F-B0E0-467DAE7F7960}" dt="2019-11-30T01:15:30.380" v="2595" actId="26606"/>
          <ac:cxnSpMkLst>
            <pc:docMk/>
            <pc:sldMk cId="1249923314" sldId="281"/>
            <ac:cxnSpMk id="18" creationId="{6B5B1DD8-6224-4137-8621-32982B00F9FC}"/>
          </ac:cxnSpMkLst>
        </pc:cxnChg>
      </pc:sldChg>
      <pc:sldChg chg="addSp delSp modSp add mod setBg">
        <pc:chgData name="Sai Sumanth Avunuri Sampath" userId="411938e9ca421372" providerId="LiveId" clId="{E73B647E-C410-4C3F-B0E0-467DAE7F7960}" dt="2019-11-30T02:07:20.062" v="3161" actId="14100"/>
        <pc:sldMkLst>
          <pc:docMk/>
          <pc:sldMk cId="1956869252" sldId="282"/>
        </pc:sldMkLst>
        <pc:spChg chg="mod">
          <ac:chgData name="Sai Sumanth Avunuri Sampath" userId="411938e9ca421372" providerId="LiveId" clId="{E73B647E-C410-4C3F-B0E0-467DAE7F7960}" dt="2019-11-30T02:07:20.062" v="3161" actId="14100"/>
          <ac:spMkLst>
            <pc:docMk/>
            <pc:sldMk cId="1956869252" sldId="282"/>
            <ac:spMk id="2" creationId="{E0061820-1988-4E88-9530-C3C428D12B68}"/>
          </ac:spMkLst>
        </pc:spChg>
        <pc:spChg chg="del">
          <ac:chgData name="Sai Sumanth Avunuri Sampath" userId="411938e9ca421372" providerId="LiveId" clId="{E73B647E-C410-4C3F-B0E0-467DAE7F7960}" dt="2019-11-30T01:17:30.523" v="2597" actId="478"/>
          <ac:spMkLst>
            <pc:docMk/>
            <pc:sldMk cId="1956869252" sldId="282"/>
            <ac:spMk id="3" creationId="{5CC8D706-83D2-4015-AD18-2EF934DC17A7}"/>
          </ac:spMkLst>
        </pc:spChg>
        <pc:spChg chg="add del">
          <ac:chgData name="Sai Sumanth Avunuri Sampath" userId="411938e9ca421372" providerId="LiveId" clId="{E73B647E-C410-4C3F-B0E0-467DAE7F7960}" dt="2019-11-30T01:18:45.700" v="2631" actId="26606"/>
          <ac:spMkLst>
            <pc:docMk/>
            <pc:sldMk cId="1956869252" sldId="282"/>
            <ac:spMk id="11" creationId="{4E4490D0-3672-446A-AC12-B4830333BDDD}"/>
          </ac:spMkLst>
        </pc:spChg>
        <pc:spChg chg="add del">
          <ac:chgData name="Sai Sumanth Avunuri Sampath" userId="411938e9ca421372" providerId="LiveId" clId="{E73B647E-C410-4C3F-B0E0-467DAE7F7960}" dt="2019-11-30T01:18:45.700" v="2631" actId="26606"/>
          <ac:spMkLst>
            <pc:docMk/>
            <pc:sldMk cId="1956869252" sldId="282"/>
            <ac:spMk id="13" creationId="{39CB82C2-DF65-4EC1-8280-F201D50F570B}"/>
          </ac:spMkLst>
        </pc:spChg>
        <pc:spChg chg="add del">
          <ac:chgData name="Sai Sumanth Avunuri Sampath" userId="411938e9ca421372" providerId="LiveId" clId="{E73B647E-C410-4C3F-B0E0-467DAE7F7960}" dt="2019-11-30T01:18:45.700" v="2631" actId="26606"/>
          <ac:spMkLst>
            <pc:docMk/>
            <pc:sldMk cId="1956869252" sldId="282"/>
            <ac:spMk id="17" creationId="{EB1836F0-F9E0-4D93-9BDD-7EEC6EA05F7B}"/>
          </ac:spMkLst>
        </pc:spChg>
        <pc:spChg chg="add del">
          <ac:chgData name="Sai Sumanth Avunuri Sampath" userId="411938e9ca421372" providerId="LiveId" clId="{E73B647E-C410-4C3F-B0E0-467DAE7F7960}" dt="2019-11-30T01:18:45.700" v="2631" actId="26606"/>
          <ac:spMkLst>
            <pc:docMk/>
            <pc:sldMk cId="1956869252" sldId="282"/>
            <ac:spMk id="21" creationId="{6D2F28D1-82F9-40FE-935C-85ECF7660D2D}"/>
          </ac:spMkLst>
        </pc:spChg>
        <pc:spChg chg="add del">
          <ac:chgData name="Sai Sumanth Avunuri Sampath" userId="411938e9ca421372" providerId="LiveId" clId="{E73B647E-C410-4C3F-B0E0-467DAE7F7960}" dt="2019-11-30T01:18:45.700" v="2631" actId="26606"/>
          <ac:spMkLst>
            <pc:docMk/>
            <pc:sldMk cId="1956869252" sldId="282"/>
            <ac:spMk id="23" creationId="{4B670E93-2F53-48FC-AB6C-E99E22D17F31}"/>
          </ac:spMkLst>
        </pc:spChg>
        <pc:spChg chg="add">
          <ac:chgData name="Sai Sumanth Avunuri Sampath" userId="411938e9ca421372" providerId="LiveId" clId="{E73B647E-C410-4C3F-B0E0-467DAE7F7960}" dt="2019-11-30T01:18:45.747" v="2632" actId="26606"/>
          <ac:spMkLst>
            <pc:docMk/>
            <pc:sldMk cId="1956869252" sldId="282"/>
            <ac:spMk id="25" creationId="{4E4490D0-3672-446A-AC12-B4830333BDDD}"/>
          </ac:spMkLst>
        </pc:spChg>
        <pc:spChg chg="add">
          <ac:chgData name="Sai Sumanth Avunuri Sampath" userId="411938e9ca421372" providerId="LiveId" clId="{E73B647E-C410-4C3F-B0E0-467DAE7F7960}" dt="2019-11-30T01:18:45.747" v="2632" actId="26606"/>
          <ac:spMkLst>
            <pc:docMk/>
            <pc:sldMk cId="1956869252" sldId="282"/>
            <ac:spMk id="26" creationId="{39CB82C2-DF65-4EC1-8280-F201D50F570B}"/>
          </ac:spMkLst>
        </pc:spChg>
        <pc:spChg chg="add">
          <ac:chgData name="Sai Sumanth Avunuri Sampath" userId="411938e9ca421372" providerId="LiveId" clId="{E73B647E-C410-4C3F-B0E0-467DAE7F7960}" dt="2019-11-30T01:18:45.747" v="2632" actId="26606"/>
          <ac:spMkLst>
            <pc:docMk/>
            <pc:sldMk cId="1956869252" sldId="282"/>
            <ac:spMk id="28" creationId="{FA4CD5CB-D209-4D70-8CA4-629731C59219}"/>
          </ac:spMkLst>
        </pc:spChg>
        <pc:spChg chg="add">
          <ac:chgData name="Sai Sumanth Avunuri Sampath" userId="411938e9ca421372" providerId="LiveId" clId="{E73B647E-C410-4C3F-B0E0-467DAE7F7960}" dt="2019-11-30T01:18:45.747" v="2632" actId="26606"/>
          <ac:spMkLst>
            <pc:docMk/>
            <pc:sldMk cId="1956869252" sldId="282"/>
            <ac:spMk id="30" creationId="{B4C27B90-DF2B-4D00-BA07-18ED774CD2F1}"/>
          </ac:spMkLst>
        </pc:spChg>
        <pc:spChg chg="add">
          <ac:chgData name="Sai Sumanth Avunuri Sampath" userId="411938e9ca421372" providerId="LiveId" clId="{E73B647E-C410-4C3F-B0E0-467DAE7F7960}" dt="2019-11-30T01:18:45.747" v="2632" actId="26606"/>
          <ac:spMkLst>
            <pc:docMk/>
            <pc:sldMk cId="1956869252" sldId="282"/>
            <ac:spMk id="31" creationId="{593ACC25-C262-417A-8AA9-0641C772BDB6}"/>
          </ac:spMkLst>
        </pc:spChg>
        <pc:graphicFrameChg chg="add del">
          <ac:chgData name="Sai Sumanth Avunuri Sampath" userId="411938e9ca421372" providerId="LiveId" clId="{E73B647E-C410-4C3F-B0E0-467DAE7F7960}" dt="2019-11-30T01:17:34.793" v="2599"/>
          <ac:graphicFrameMkLst>
            <pc:docMk/>
            <pc:sldMk cId="1956869252" sldId="282"/>
            <ac:graphicFrameMk id="4" creationId="{8C4AB860-B955-4325-A4AD-DB1CC0D1DCA3}"/>
          </ac:graphicFrameMkLst>
        </pc:graphicFrameChg>
        <pc:picChg chg="add mod">
          <ac:chgData name="Sai Sumanth Avunuri Sampath" userId="411938e9ca421372" providerId="LiveId" clId="{E73B647E-C410-4C3F-B0E0-467DAE7F7960}" dt="2019-11-30T01:18:45.747" v="2632" actId="26606"/>
          <ac:picMkLst>
            <pc:docMk/>
            <pc:sldMk cId="1956869252" sldId="282"/>
            <ac:picMk id="6" creationId="{8C511FE4-CD0D-44BA-9278-C216981D29F9}"/>
          </ac:picMkLst>
        </pc:picChg>
        <pc:cxnChg chg="add del">
          <ac:chgData name="Sai Sumanth Avunuri Sampath" userId="411938e9ca421372" providerId="LiveId" clId="{E73B647E-C410-4C3F-B0E0-467DAE7F7960}" dt="2019-11-30T01:18:45.700" v="2631" actId="26606"/>
          <ac:cxnSpMkLst>
            <pc:docMk/>
            <pc:sldMk cId="1956869252" sldId="282"/>
            <ac:cxnSpMk id="15" creationId="{7E1D4427-852B-4B37-8E76-0E9F1810BA2A}"/>
          </ac:cxnSpMkLst>
        </pc:cxnChg>
        <pc:cxnChg chg="add del">
          <ac:chgData name="Sai Sumanth Avunuri Sampath" userId="411938e9ca421372" providerId="LiveId" clId="{E73B647E-C410-4C3F-B0E0-467DAE7F7960}" dt="2019-11-30T01:18:45.700" v="2631" actId="26606"/>
          <ac:cxnSpMkLst>
            <pc:docMk/>
            <pc:sldMk cId="1956869252" sldId="282"/>
            <ac:cxnSpMk id="19" creationId="{7A49EFD3-A806-4D59-99F1-AA9AFAE4EF71}"/>
          </ac:cxnSpMkLst>
        </pc:cxnChg>
        <pc:cxnChg chg="add">
          <ac:chgData name="Sai Sumanth Avunuri Sampath" userId="411938e9ca421372" providerId="LiveId" clId="{E73B647E-C410-4C3F-B0E0-467DAE7F7960}" dt="2019-11-30T01:18:45.747" v="2632" actId="26606"/>
          <ac:cxnSpMkLst>
            <pc:docMk/>
            <pc:sldMk cId="1956869252" sldId="282"/>
            <ac:cxnSpMk id="27" creationId="{7E1D4427-852B-4B37-8E76-0E9F1810BA2A}"/>
          </ac:cxnSpMkLst>
        </pc:cxnChg>
        <pc:cxnChg chg="add">
          <ac:chgData name="Sai Sumanth Avunuri Sampath" userId="411938e9ca421372" providerId="LiveId" clId="{E73B647E-C410-4C3F-B0E0-467DAE7F7960}" dt="2019-11-30T01:18:45.747" v="2632" actId="26606"/>
          <ac:cxnSpMkLst>
            <pc:docMk/>
            <pc:sldMk cId="1956869252" sldId="282"/>
            <ac:cxnSpMk id="29" creationId="{5C6A2BAE-B461-4B55-8E1F-0722ABDD1393}"/>
          </ac:cxnSpMkLst>
        </pc:cxnChg>
      </pc:sldChg>
      <pc:sldChg chg="modSp add ord">
        <pc:chgData name="Sai Sumanth Avunuri Sampath" userId="411938e9ca421372" providerId="LiveId" clId="{E73B647E-C410-4C3F-B0E0-467DAE7F7960}" dt="2019-11-30T01:34:38.114" v="2852" actId="6549"/>
        <pc:sldMkLst>
          <pc:docMk/>
          <pc:sldMk cId="820016047" sldId="283"/>
        </pc:sldMkLst>
        <pc:spChg chg="mod">
          <ac:chgData name="Sai Sumanth Avunuri Sampath" userId="411938e9ca421372" providerId="LiveId" clId="{E73B647E-C410-4C3F-B0E0-467DAE7F7960}" dt="2019-11-30T01:34:38.114" v="2852" actId="6549"/>
          <ac:spMkLst>
            <pc:docMk/>
            <pc:sldMk cId="820016047" sldId="283"/>
            <ac:spMk id="3" creationId="{FE3B4963-CE6B-44E4-A446-ADBFF3EB1EAD}"/>
          </ac:spMkLst>
        </pc:spChg>
      </pc:sldChg>
      <pc:sldChg chg="addSp modSp add">
        <pc:chgData name="Sai Sumanth Avunuri Sampath" userId="411938e9ca421372" providerId="LiveId" clId="{E73B647E-C410-4C3F-B0E0-467DAE7F7960}" dt="2019-11-30T01:44:22.839" v="2987" actId="114"/>
        <pc:sldMkLst>
          <pc:docMk/>
          <pc:sldMk cId="826636660" sldId="284"/>
        </pc:sldMkLst>
        <pc:spChg chg="mod">
          <ac:chgData name="Sai Sumanth Avunuri Sampath" userId="411938e9ca421372" providerId="LiveId" clId="{E73B647E-C410-4C3F-B0E0-467DAE7F7960}" dt="2019-11-30T01:40:27.927" v="2943" actId="20577"/>
          <ac:spMkLst>
            <pc:docMk/>
            <pc:sldMk cId="826636660" sldId="284"/>
            <ac:spMk id="2" creationId="{DADB5C3D-5F5B-4071-84E5-49919F987201}"/>
          </ac:spMkLst>
        </pc:spChg>
        <pc:spChg chg="mod">
          <ac:chgData name="Sai Sumanth Avunuri Sampath" userId="411938e9ca421372" providerId="LiveId" clId="{E73B647E-C410-4C3F-B0E0-467DAE7F7960}" dt="2019-11-30T01:42:33.013" v="2961" actId="1076"/>
          <ac:spMkLst>
            <pc:docMk/>
            <pc:sldMk cId="826636660" sldId="284"/>
            <ac:spMk id="3" creationId="{4EB7014F-A4ED-4E51-AE05-E5C5C507B453}"/>
          </ac:spMkLst>
        </pc:spChg>
        <pc:spChg chg="add mod">
          <ac:chgData name="Sai Sumanth Avunuri Sampath" userId="411938e9ca421372" providerId="LiveId" clId="{E73B647E-C410-4C3F-B0E0-467DAE7F7960}" dt="2019-11-30T01:43:19.038" v="2962" actId="11529"/>
          <ac:spMkLst>
            <pc:docMk/>
            <pc:sldMk cId="826636660" sldId="284"/>
            <ac:spMk id="4" creationId="{D2DD9C70-80C0-4597-80F8-11EE7D1C34EF}"/>
          </ac:spMkLst>
        </pc:spChg>
        <pc:spChg chg="add mod">
          <ac:chgData name="Sai Sumanth Avunuri Sampath" userId="411938e9ca421372" providerId="LiveId" clId="{E73B647E-C410-4C3F-B0E0-467DAE7F7960}" dt="2019-11-30T01:44:22.839" v="2987" actId="114"/>
          <ac:spMkLst>
            <pc:docMk/>
            <pc:sldMk cId="826636660" sldId="284"/>
            <ac:spMk id="5" creationId="{7B98F364-7E17-488D-902E-74381E70DB84}"/>
          </ac:spMkLst>
        </pc:spChg>
      </pc:sldChg>
      <pc:sldChg chg="addSp modSp add mod setBg setClrOvrMap">
        <pc:chgData name="Sai Sumanth Avunuri Sampath" userId="411938e9ca421372" providerId="LiveId" clId="{E73B647E-C410-4C3F-B0E0-467DAE7F7960}" dt="2019-11-30T02:30:48.105" v="3383" actId="26606"/>
        <pc:sldMkLst>
          <pc:docMk/>
          <pc:sldMk cId="28127955" sldId="285"/>
        </pc:sldMkLst>
        <pc:spChg chg="mod">
          <ac:chgData name="Sai Sumanth Avunuri Sampath" userId="411938e9ca421372" providerId="LiveId" clId="{E73B647E-C410-4C3F-B0E0-467DAE7F7960}" dt="2019-11-30T02:30:48.105" v="3383" actId="26606"/>
          <ac:spMkLst>
            <pc:docMk/>
            <pc:sldMk cId="28127955" sldId="285"/>
            <ac:spMk id="2" creationId="{0DC47273-3121-4184-BE67-BDB5EA3F902F}"/>
          </ac:spMkLst>
        </pc:spChg>
        <pc:spChg chg="mod">
          <ac:chgData name="Sai Sumanth Avunuri Sampath" userId="411938e9ca421372" providerId="LiveId" clId="{E73B647E-C410-4C3F-B0E0-467DAE7F7960}" dt="2019-11-30T02:30:48.105" v="3383" actId="26606"/>
          <ac:spMkLst>
            <pc:docMk/>
            <pc:sldMk cId="28127955" sldId="285"/>
            <ac:spMk id="3" creationId="{C8A4B82B-24A5-47FA-A41F-8F4E8EF9D9C3}"/>
          </ac:spMkLst>
        </pc:spChg>
        <pc:spChg chg="add">
          <ac:chgData name="Sai Sumanth Avunuri Sampath" userId="411938e9ca421372" providerId="LiveId" clId="{E73B647E-C410-4C3F-B0E0-467DAE7F7960}" dt="2019-11-30T02:30:48.105" v="3383" actId="26606"/>
          <ac:spMkLst>
            <pc:docMk/>
            <pc:sldMk cId="28127955" sldId="285"/>
            <ac:spMk id="8" creationId="{E54CE3AD-C754-4F1E-A76F-1EDDF71796A0}"/>
          </ac:spMkLst>
        </pc:spChg>
        <pc:spChg chg="add">
          <ac:chgData name="Sai Sumanth Avunuri Sampath" userId="411938e9ca421372" providerId="LiveId" clId="{E73B647E-C410-4C3F-B0E0-467DAE7F7960}" dt="2019-11-30T02:30:48.105" v="3383" actId="26606"/>
          <ac:spMkLst>
            <pc:docMk/>
            <pc:sldMk cId="28127955" sldId="285"/>
            <ac:spMk id="10" creationId="{D238B743-4443-4735-BFC2-B514F64099E8}"/>
          </ac:spMkLst>
        </pc:spChg>
      </pc:sldChg>
      <pc:sldChg chg="addSp modSp add">
        <pc:chgData name="Sai Sumanth Avunuri Sampath" userId="411938e9ca421372" providerId="LiveId" clId="{E73B647E-C410-4C3F-B0E0-467DAE7F7960}" dt="2019-11-30T01:46:29.695" v="3053" actId="114"/>
        <pc:sldMkLst>
          <pc:docMk/>
          <pc:sldMk cId="3012181533" sldId="286"/>
        </pc:sldMkLst>
        <pc:spChg chg="add mod">
          <ac:chgData name="Sai Sumanth Avunuri Sampath" userId="411938e9ca421372" providerId="LiveId" clId="{E73B647E-C410-4C3F-B0E0-467DAE7F7960}" dt="2019-11-30T01:42:19.120" v="2960" actId="1076"/>
          <ac:spMkLst>
            <pc:docMk/>
            <pc:sldMk cId="3012181533" sldId="286"/>
            <ac:spMk id="2" creationId="{88C2B440-EA87-4E71-B670-1CD4025E3E04}"/>
          </ac:spMkLst>
        </pc:spChg>
        <pc:spChg chg="add mod">
          <ac:chgData name="Sai Sumanth Avunuri Sampath" userId="411938e9ca421372" providerId="LiveId" clId="{E73B647E-C410-4C3F-B0E0-467DAE7F7960}" dt="2019-11-30T01:44:39.473" v="2988" actId="11529"/>
          <ac:spMkLst>
            <pc:docMk/>
            <pc:sldMk cId="3012181533" sldId="286"/>
            <ac:spMk id="3" creationId="{9058DEAB-91C0-46C2-8E8A-A2A130979B19}"/>
          </ac:spMkLst>
        </pc:spChg>
        <pc:spChg chg="add mod">
          <ac:chgData name="Sai Sumanth Avunuri Sampath" userId="411938e9ca421372" providerId="LiveId" clId="{E73B647E-C410-4C3F-B0E0-467DAE7F7960}" dt="2019-11-30T01:44:47.887" v="2989" actId="11529"/>
          <ac:spMkLst>
            <pc:docMk/>
            <pc:sldMk cId="3012181533" sldId="286"/>
            <ac:spMk id="4" creationId="{DCDE39B9-6C73-4C8F-9476-7ECD2B6E3050}"/>
          </ac:spMkLst>
        </pc:spChg>
        <pc:spChg chg="add mod">
          <ac:chgData name="Sai Sumanth Avunuri Sampath" userId="411938e9ca421372" providerId="LiveId" clId="{E73B647E-C410-4C3F-B0E0-467DAE7F7960}" dt="2019-11-30T01:45:47.016" v="3030" actId="114"/>
          <ac:spMkLst>
            <pc:docMk/>
            <pc:sldMk cId="3012181533" sldId="286"/>
            <ac:spMk id="5" creationId="{3290F7DF-3236-47C9-A67F-29F87E12BFD7}"/>
          </ac:spMkLst>
        </pc:spChg>
        <pc:spChg chg="add mod">
          <ac:chgData name="Sai Sumanth Avunuri Sampath" userId="411938e9ca421372" providerId="LiveId" clId="{E73B647E-C410-4C3F-B0E0-467DAE7F7960}" dt="2019-11-30T01:46:29.695" v="3053" actId="114"/>
          <ac:spMkLst>
            <pc:docMk/>
            <pc:sldMk cId="3012181533" sldId="286"/>
            <ac:spMk id="6" creationId="{220A341C-4479-485E-9C1D-28763E23C565}"/>
          </ac:spMkLst>
        </pc:spChg>
      </pc:sldChg>
      <pc:sldChg chg="addSp modSp add">
        <pc:chgData name="Sai Sumanth Avunuri Sampath" userId="411938e9ca421372" providerId="LiveId" clId="{E73B647E-C410-4C3F-B0E0-467DAE7F7960}" dt="2019-11-30T01:47:28.718" v="3059" actId="962"/>
        <pc:sldMkLst>
          <pc:docMk/>
          <pc:sldMk cId="2800631412" sldId="287"/>
        </pc:sldMkLst>
        <pc:picChg chg="add mod">
          <ac:chgData name="Sai Sumanth Avunuri Sampath" userId="411938e9ca421372" providerId="LiveId" clId="{E73B647E-C410-4C3F-B0E0-467DAE7F7960}" dt="2019-11-30T01:47:28.718" v="3059" actId="962"/>
          <ac:picMkLst>
            <pc:docMk/>
            <pc:sldMk cId="2800631412" sldId="287"/>
            <ac:picMk id="3" creationId="{90DD857F-9733-4964-AF6C-D133843BEE68}"/>
          </ac:picMkLst>
        </pc:picChg>
      </pc:sldChg>
      <pc:sldChg chg="add del">
        <pc:chgData name="Sai Sumanth Avunuri Sampath" userId="411938e9ca421372" providerId="LiveId" clId="{E73B647E-C410-4C3F-B0E0-467DAE7F7960}" dt="2019-11-30T01:47:09.864" v="3055" actId="2696"/>
        <pc:sldMkLst>
          <pc:docMk/>
          <pc:sldMk cId="3113789286" sldId="287"/>
        </pc:sldMkLst>
      </pc:sldChg>
      <pc:sldChg chg="addSp delSp modSp add mod setBg">
        <pc:chgData name="Sai Sumanth Avunuri Sampath" userId="411938e9ca421372" providerId="LiveId" clId="{E73B647E-C410-4C3F-B0E0-467DAE7F7960}" dt="2019-11-30T02:31:50.287" v="3386" actId="26606"/>
        <pc:sldMkLst>
          <pc:docMk/>
          <pc:sldMk cId="1790866350" sldId="288"/>
        </pc:sldMkLst>
        <pc:spChg chg="mod">
          <ac:chgData name="Sai Sumanth Avunuri Sampath" userId="411938e9ca421372" providerId="LiveId" clId="{E73B647E-C410-4C3F-B0E0-467DAE7F7960}" dt="2019-11-30T02:31:50.287" v="3386" actId="26606"/>
          <ac:spMkLst>
            <pc:docMk/>
            <pc:sldMk cId="1790866350" sldId="288"/>
            <ac:spMk id="2" creationId="{62CC1564-915D-4293-9B5C-E6221444F5FE}"/>
          </ac:spMkLst>
        </pc:spChg>
        <pc:spChg chg="add del mod">
          <ac:chgData name="Sai Sumanth Avunuri Sampath" userId="411938e9ca421372" providerId="LiveId" clId="{E73B647E-C410-4C3F-B0E0-467DAE7F7960}" dt="2019-11-30T02:31:50.287" v="3386" actId="26606"/>
          <ac:spMkLst>
            <pc:docMk/>
            <pc:sldMk cId="1790866350" sldId="288"/>
            <ac:spMk id="3" creationId="{05FF07A5-14E8-4A19-B78F-E94F4494DF0B}"/>
          </ac:spMkLst>
        </pc:spChg>
        <pc:spChg chg="add">
          <ac:chgData name="Sai Sumanth Avunuri Sampath" userId="411938e9ca421372" providerId="LiveId" clId="{E73B647E-C410-4C3F-B0E0-467DAE7F7960}" dt="2019-11-30T02:31:50.287" v="3386" actId="26606"/>
          <ac:spMkLst>
            <pc:docMk/>
            <pc:sldMk cId="1790866350" sldId="288"/>
            <ac:spMk id="10" creationId="{A6B16355-27FB-445B-B646-02AB73637459}"/>
          </ac:spMkLst>
        </pc:spChg>
        <pc:spChg chg="add">
          <ac:chgData name="Sai Sumanth Avunuri Sampath" userId="411938e9ca421372" providerId="LiveId" clId="{E73B647E-C410-4C3F-B0E0-467DAE7F7960}" dt="2019-11-30T02:31:50.287" v="3386" actId="26606"/>
          <ac:spMkLst>
            <pc:docMk/>
            <pc:sldMk cId="1790866350" sldId="288"/>
            <ac:spMk id="14" creationId="{6B3BF2E5-C3AB-441F-A430-491119C56D26}"/>
          </ac:spMkLst>
        </pc:spChg>
        <pc:spChg chg="add">
          <ac:chgData name="Sai Sumanth Avunuri Sampath" userId="411938e9ca421372" providerId="LiveId" clId="{E73B647E-C410-4C3F-B0E0-467DAE7F7960}" dt="2019-11-30T02:31:50.287" v="3386" actId="26606"/>
          <ac:spMkLst>
            <pc:docMk/>
            <pc:sldMk cId="1790866350" sldId="288"/>
            <ac:spMk id="16" creationId="{DD07C90B-B81A-473B-8919-CA924E61FFCF}"/>
          </ac:spMkLst>
        </pc:spChg>
        <pc:graphicFrameChg chg="add del">
          <ac:chgData name="Sai Sumanth Avunuri Sampath" userId="411938e9ca421372" providerId="LiveId" clId="{E73B647E-C410-4C3F-B0E0-467DAE7F7960}" dt="2019-11-30T02:31:50.241" v="3385" actId="26606"/>
          <ac:graphicFrameMkLst>
            <pc:docMk/>
            <pc:sldMk cId="1790866350" sldId="288"/>
            <ac:graphicFrameMk id="5" creationId="{C41D8E58-A843-4A6D-8E0C-67961144AED7}"/>
          </ac:graphicFrameMkLst>
        </pc:graphicFrameChg>
        <pc:graphicFrameChg chg="add">
          <ac:chgData name="Sai Sumanth Avunuri Sampath" userId="411938e9ca421372" providerId="LiveId" clId="{E73B647E-C410-4C3F-B0E0-467DAE7F7960}" dt="2019-11-30T02:31:50.287" v="3386" actId="26606"/>
          <ac:graphicFrameMkLst>
            <pc:docMk/>
            <pc:sldMk cId="1790866350" sldId="288"/>
            <ac:graphicFrameMk id="7" creationId="{E7F647EB-1167-48E4-874C-B2F2627ED4DC}"/>
          </ac:graphicFrameMkLst>
        </pc:graphicFrameChg>
        <pc:cxnChg chg="add">
          <ac:chgData name="Sai Sumanth Avunuri Sampath" userId="411938e9ca421372" providerId="LiveId" clId="{E73B647E-C410-4C3F-B0E0-467DAE7F7960}" dt="2019-11-30T02:31:50.287" v="3386" actId="26606"/>
          <ac:cxnSpMkLst>
            <pc:docMk/>
            <pc:sldMk cId="1790866350" sldId="288"/>
            <ac:cxnSpMk id="12" creationId="{06DA680F-F6AC-453E-A8BF-C5BDED2851DE}"/>
          </ac:cxnSpMkLst>
        </pc:cxnChg>
      </pc:sldChg>
      <pc:sldChg chg="add del ord">
        <pc:chgData name="Sai Sumanth Avunuri Sampath" userId="411938e9ca421372" providerId="LiveId" clId="{E73B647E-C410-4C3F-B0E0-467DAE7F7960}" dt="2019-11-30T01:48:03.567" v="3063" actId="2696"/>
        <pc:sldMkLst>
          <pc:docMk/>
          <pc:sldMk cId="3189849826" sldId="288"/>
        </pc:sldMkLst>
      </pc:sldChg>
      <pc:sldChg chg="addSp delSp modSp add ord">
        <pc:chgData name="Sai Sumanth Avunuri Sampath" userId="411938e9ca421372" providerId="LiveId" clId="{E73B647E-C410-4C3F-B0E0-467DAE7F7960}" dt="2019-11-30T02:03:04.496" v="3118" actId="478"/>
        <pc:sldMkLst>
          <pc:docMk/>
          <pc:sldMk cId="3268199443" sldId="289"/>
        </pc:sldMkLst>
        <pc:cxnChg chg="del mod">
          <ac:chgData name="Sai Sumanth Avunuri Sampath" userId="411938e9ca421372" providerId="LiveId" clId="{E73B647E-C410-4C3F-B0E0-467DAE7F7960}" dt="2019-11-30T01:59:45.400" v="3098" actId="478"/>
          <ac:cxnSpMkLst>
            <pc:docMk/>
            <pc:sldMk cId="3268199443" sldId="289"/>
            <ac:cxnSpMk id="28" creationId="{90605F7F-299E-499A-8DD9-F55C79FB9037}"/>
          </ac:cxnSpMkLst>
        </pc:cxnChg>
        <pc:cxnChg chg="del mod">
          <ac:chgData name="Sai Sumanth Avunuri Sampath" userId="411938e9ca421372" providerId="LiveId" clId="{E73B647E-C410-4C3F-B0E0-467DAE7F7960}" dt="2019-11-30T01:59:38.715" v="3097" actId="478"/>
          <ac:cxnSpMkLst>
            <pc:docMk/>
            <pc:sldMk cId="3268199443" sldId="289"/>
            <ac:cxnSpMk id="29" creationId="{00F9297F-70BC-4283-9EBB-614590FC9598}"/>
          </ac:cxnSpMkLst>
        </pc:cxnChg>
        <pc:cxnChg chg="del mod">
          <ac:chgData name="Sai Sumanth Avunuri Sampath" userId="411938e9ca421372" providerId="LiveId" clId="{E73B647E-C410-4C3F-B0E0-467DAE7F7960}" dt="2019-11-30T02:02:59.520" v="3117" actId="478"/>
          <ac:cxnSpMkLst>
            <pc:docMk/>
            <pc:sldMk cId="3268199443" sldId="289"/>
            <ac:cxnSpMk id="34" creationId="{71639BE2-0C13-40F1-898B-A3596F5872DE}"/>
          </ac:cxnSpMkLst>
        </pc:cxnChg>
        <pc:cxnChg chg="del mod">
          <ac:chgData name="Sai Sumanth Avunuri Sampath" userId="411938e9ca421372" providerId="LiveId" clId="{E73B647E-C410-4C3F-B0E0-467DAE7F7960}" dt="2019-11-30T02:03:04.496" v="3118" actId="478"/>
          <ac:cxnSpMkLst>
            <pc:docMk/>
            <pc:sldMk cId="3268199443" sldId="289"/>
            <ac:cxnSpMk id="36" creationId="{864F8994-C921-4069-81DE-83AF7CF44906}"/>
          </ac:cxnSpMkLst>
        </pc:cxnChg>
        <pc:cxnChg chg="del mod">
          <ac:chgData name="Sai Sumanth Avunuri Sampath" userId="411938e9ca421372" providerId="LiveId" clId="{E73B647E-C410-4C3F-B0E0-467DAE7F7960}" dt="2019-11-30T02:02:44.415" v="3116" actId="478"/>
          <ac:cxnSpMkLst>
            <pc:docMk/>
            <pc:sldMk cId="3268199443" sldId="289"/>
            <ac:cxnSpMk id="45" creationId="{B0AF33CA-CC21-4993-8392-15E41AFE5F9A}"/>
          </ac:cxnSpMkLst>
        </pc:cxnChg>
        <pc:cxnChg chg="del mod">
          <ac:chgData name="Sai Sumanth Avunuri Sampath" userId="411938e9ca421372" providerId="LiveId" clId="{E73B647E-C410-4C3F-B0E0-467DAE7F7960}" dt="2019-11-30T02:02:41.722" v="3115" actId="478"/>
          <ac:cxnSpMkLst>
            <pc:docMk/>
            <pc:sldMk cId="3268199443" sldId="289"/>
            <ac:cxnSpMk id="46" creationId="{C386BA8A-8757-41AE-9D26-5EABD9254A0E}"/>
          </ac:cxnSpMkLst>
        </pc:cxnChg>
        <pc:cxnChg chg="del mod">
          <ac:chgData name="Sai Sumanth Avunuri Sampath" userId="411938e9ca421372" providerId="LiveId" clId="{E73B647E-C410-4C3F-B0E0-467DAE7F7960}" dt="2019-11-30T02:02:28.226" v="3112" actId="478"/>
          <ac:cxnSpMkLst>
            <pc:docMk/>
            <pc:sldMk cId="3268199443" sldId="289"/>
            <ac:cxnSpMk id="52" creationId="{CBFFE85D-96A9-4DDF-9D41-77A862B0675D}"/>
          </ac:cxnSpMkLst>
        </pc:cxnChg>
        <pc:cxnChg chg="del mod">
          <ac:chgData name="Sai Sumanth Avunuri Sampath" userId="411938e9ca421372" providerId="LiveId" clId="{E73B647E-C410-4C3F-B0E0-467DAE7F7960}" dt="2019-11-30T02:02:30.566" v="3113" actId="478"/>
          <ac:cxnSpMkLst>
            <pc:docMk/>
            <pc:sldMk cId="3268199443" sldId="289"/>
            <ac:cxnSpMk id="53" creationId="{00153832-1C2B-4BEC-A797-6E808C9EE9A6}"/>
          </ac:cxnSpMkLst>
        </pc:cxnChg>
        <pc:cxnChg chg="del mod">
          <ac:chgData name="Sai Sumanth Avunuri Sampath" userId="411938e9ca421372" providerId="LiveId" clId="{E73B647E-C410-4C3F-B0E0-467DAE7F7960}" dt="2019-11-30T02:02:32.635" v="3114" actId="478"/>
          <ac:cxnSpMkLst>
            <pc:docMk/>
            <pc:sldMk cId="3268199443" sldId="289"/>
            <ac:cxnSpMk id="54" creationId="{BDAA32D2-8B38-4A22-BAE2-0BA5A1C79EBB}"/>
          </ac:cxnSpMkLst>
        </pc:cxnChg>
        <pc:cxnChg chg="add del mod">
          <ac:chgData name="Sai Sumanth Avunuri Sampath" userId="411938e9ca421372" providerId="LiveId" clId="{E73B647E-C410-4C3F-B0E0-467DAE7F7960}" dt="2019-11-30T02:02:00.520" v="3109" actId="478"/>
          <ac:cxnSpMkLst>
            <pc:docMk/>
            <pc:sldMk cId="3268199443" sldId="289"/>
            <ac:cxnSpMk id="61" creationId="{165866E2-0CB9-465B-B099-DDDD842BD03D}"/>
          </ac:cxnSpMkLst>
        </pc:cxnChg>
        <pc:cxnChg chg="del mod">
          <ac:chgData name="Sai Sumanth Avunuri Sampath" userId="411938e9ca421372" providerId="LiveId" clId="{E73B647E-C410-4C3F-B0E0-467DAE7F7960}" dt="2019-11-30T02:02:18.244" v="3111" actId="478"/>
          <ac:cxnSpMkLst>
            <pc:docMk/>
            <pc:sldMk cId="3268199443" sldId="289"/>
            <ac:cxnSpMk id="62" creationId="{E7D37C92-86C1-4422-BAEA-2CE0A78E83CE}"/>
          </ac:cxnSpMkLst>
        </pc:cxnChg>
        <pc:cxnChg chg="del mod">
          <ac:chgData name="Sai Sumanth Avunuri Sampath" userId="411938e9ca421372" providerId="LiveId" clId="{E73B647E-C410-4C3F-B0E0-467DAE7F7960}" dt="2019-11-30T02:02:10.445" v="3110" actId="478"/>
          <ac:cxnSpMkLst>
            <pc:docMk/>
            <pc:sldMk cId="3268199443" sldId="289"/>
            <ac:cxnSpMk id="63" creationId="{07890264-37E2-46EF-BBE8-F1CA772C9346}"/>
          </ac:cxnSpMkLst>
        </pc:cxnChg>
        <pc:cxnChg chg="del mod">
          <ac:chgData name="Sai Sumanth Avunuri Sampath" userId="411938e9ca421372" providerId="LiveId" clId="{E73B647E-C410-4C3F-B0E0-467DAE7F7960}" dt="2019-11-30T02:01:05.515" v="3105" actId="478"/>
          <ac:cxnSpMkLst>
            <pc:docMk/>
            <pc:sldMk cId="3268199443" sldId="289"/>
            <ac:cxnSpMk id="70" creationId="{32ED1B47-3EF1-4AF7-AE87-6FDCEE81E781}"/>
          </ac:cxnSpMkLst>
        </pc:cxnChg>
        <pc:cxnChg chg="del mod">
          <ac:chgData name="Sai Sumanth Avunuri Sampath" userId="411938e9ca421372" providerId="LiveId" clId="{E73B647E-C410-4C3F-B0E0-467DAE7F7960}" dt="2019-11-30T02:01:12.134" v="3107" actId="478"/>
          <ac:cxnSpMkLst>
            <pc:docMk/>
            <pc:sldMk cId="3268199443" sldId="289"/>
            <ac:cxnSpMk id="71" creationId="{E0EB8690-92B4-4B74-B033-1C18E30C289D}"/>
          </ac:cxnSpMkLst>
        </pc:cxnChg>
        <pc:cxnChg chg="del mod">
          <ac:chgData name="Sai Sumanth Avunuri Sampath" userId="411938e9ca421372" providerId="LiveId" clId="{E73B647E-C410-4C3F-B0E0-467DAE7F7960}" dt="2019-11-30T02:01:09.925" v="3106" actId="478"/>
          <ac:cxnSpMkLst>
            <pc:docMk/>
            <pc:sldMk cId="3268199443" sldId="289"/>
            <ac:cxnSpMk id="72" creationId="{C8BFA2A9-18F6-43E8-BEA2-B2C6AC3A01E5}"/>
          </ac:cxnSpMkLst>
        </pc:cxnChg>
        <pc:cxnChg chg="del mod">
          <ac:chgData name="Sai Sumanth Avunuri Sampath" userId="411938e9ca421372" providerId="LiveId" clId="{E73B647E-C410-4C3F-B0E0-467DAE7F7960}" dt="2019-11-30T01:50:34.291" v="3070" actId="478"/>
          <ac:cxnSpMkLst>
            <pc:docMk/>
            <pc:sldMk cId="3268199443" sldId="289"/>
            <ac:cxnSpMk id="128" creationId="{CA47064D-B2DB-4D7E-B376-EFD865E6113E}"/>
          </ac:cxnSpMkLst>
        </pc:cxnChg>
        <pc:cxnChg chg="del mod">
          <ac:chgData name="Sai Sumanth Avunuri Sampath" userId="411938e9ca421372" providerId="LiveId" clId="{E73B647E-C410-4C3F-B0E0-467DAE7F7960}" dt="2019-11-30T01:50:28.993" v="3069" actId="478"/>
          <ac:cxnSpMkLst>
            <pc:docMk/>
            <pc:sldMk cId="3268199443" sldId="289"/>
            <ac:cxnSpMk id="129" creationId="{D2F874C2-B6E4-473E-B978-6C89A50E2648}"/>
          </ac:cxnSpMkLst>
        </pc:cxnChg>
        <pc:cxnChg chg="del mod">
          <ac:chgData name="Sai Sumanth Avunuri Sampath" userId="411938e9ca421372" providerId="LiveId" clId="{E73B647E-C410-4C3F-B0E0-467DAE7F7960}" dt="2019-11-30T01:50:25.932" v="3068" actId="478"/>
          <ac:cxnSpMkLst>
            <pc:docMk/>
            <pc:sldMk cId="3268199443" sldId="289"/>
            <ac:cxnSpMk id="130" creationId="{3B2CE1C4-AFA0-4D51-9082-F444E84B3622}"/>
          </ac:cxnSpMkLst>
        </pc:cxnChg>
        <pc:cxnChg chg="del mod">
          <ac:chgData name="Sai Sumanth Avunuri Sampath" userId="411938e9ca421372" providerId="LiveId" clId="{E73B647E-C410-4C3F-B0E0-467DAE7F7960}" dt="2019-11-30T01:49:23.557" v="3067" actId="478"/>
          <ac:cxnSpMkLst>
            <pc:docMk/>
            <pc:sldMk cId="3268199443" sldId="289"/>
            <ac:cxnSpMk id="132" creationId="{4D82E7B5-9F7C-45AA-BEFD-7F58B7E0CE1E}"/>
          </ac:cxnSpMkLst>
        </pc:cxnChg>
        <pc:cxnChg chg="del mod">
          <ac:chgData name="Sai Sumanth Avunuri Sampath" userId="411938e9ca421372" providerId="LiveId" clId="{E73B647E-C410-4C3F-B0E0-467DAE7F7960}" dt="2019-11-30T01:50:59.256" v="3071" actId="478"/>
          <ac:cxnSpMkLst>
            <pc:docMk/>
            <pc:sldMk cId="3268199443" sldId="289"/>
            <ac:cxnSpMk id="183" creationId="{999A9668-965D-4B5C-A333-1C8ECE60EC13}"/>
          </ac:cxnSpMkLst>
        </pc:cxnChg>
        <pc:cxnChg chg="del mod">
          <ac:chgData name="Sai Sumanth Avunuri Sampath" userId="411938e9ca421372" providerId="LiveId" clId="{E73B647E-C410-4C3F-B0E0-467DAE7F7960}" dt="2019-11-30T01:51:04.892" v="3072" actId="478"/>
          <ac:cxnSpMkLst>
            <pc:docMk/>
            <pc:sldMk cId="3268199443" sldId="289"/>
            <ac:cxnSpMk id="184" creationId="{A996D93A-56F8-4D85-BF12-9D0A28C66A15}"/>
          </ac:cxnSpMkLst>
        </pc:cxnChg>
        <pc:cxnChg chg="del mod">
          <ac:chgData name="Sai Sumanth Avunuri Sampath" userId="411938e9ca421372" providerId="LiveId" clId="{E73B647E-C410-4C3F-B0E0-467DAE7F7960}" dt="2019-11-30T01:51:07.410" v="3073" actId="478"/>
          <ac:cxnSpMkLst>
            <pc:docMk/>
            <pc:sldMk cId="3268199443" sldId="289"/>
            <ac:cxnSpMk id="185" creationId="{4061F6AC-84EB-4BFE-909A-19B7052DF194}"/>
          </ac:cxnSpMkLst>
        </pc:cxnChg>
        <pc:cxnChg chg="del mod">
          <ac:chgData name="Sai Sumanth Avunuri Sampath" userId="411938e9ca421372" providerId="LiveId" clId="{E73B647E-C410-4C3F-B0E0-467DAE7F7960}" dt="2019-11-30T01:51:29.350" v="3075" actId="478"/>
          <ac:cxnSpMkLst>
            <pc:docMk/>
            <pc:sldMk cId="3268199443" sldId="289"/>
            <ac:cxnSpMk id="186" creationId="{DF454C88-4C09-4449-8B88-D86F081E7AE7}"/>
          </ac:cxnSpMkLst>
        </pc:cxnChg>
        <pc:cxnChg chg="del mod">
          <ac:chgData name="Sai Sumanth Avunuri Sampath" userId="411938e9ca421372" providerId="LiveId" clId="{E73B647E-C410-4C3F-B0E0-467DAE7F7960}" dt="2019-11-30T01:51:31.542" v="3076" actId="478"/>
          <ac:cxnSpMkLst>
            <pc:docMk/>
            <pc:sldMk cId="3268199443" sldId="289"/>
            <ac:cxnSpMk id="197" creationId="{ECD1E0A8-56F1-4962-8CD7-1900C47C3954}"/>
          </ac:cxnSpMkLst>
        </pc:cxnChg>
        <pc:cxnChg chg="del mod">
          <ac:chgData name="Sai Sumanth Avunuri Sampath" userId="411938e9ca421372" providerId="LiveId" clId="{E73B647E-C410-4C3F-B0E0-467DAE7F7960}" dt="2019-11-30T01:51:34.107" v="3077" actId="478"/>
          <ac:cxnSpMkLst>
            <pc:docMk/>
            <pc:sldMk cId="3268199443" sldId="289"/>
            <ac:cxnSpMk id="198" creationId="{3204993B-133D-4982-A6C8-338ACEB16C89}"/>
          </ac:cxnSpMkLst>
        </pc:cxnChg>
        <pc:cxnChg chg="del mod">
          <ac:chgData name="Sai Sumanth Avunuri Sampath" userId="411938e9ca421372" providerId="LiveId" clId="{E73B647E-C410-4C3F-B0E0-467DAE7F7960}" dt="2019-11-30T01:51:20.696" v="3074" actId="478"/>
          <ac:cxnSpMkLst>
            <pc:docMk/>
            <pc:sldMk cId="3268199443" sldId="289"/>
            <ac:cxnSpMk id="200" creationId="{BC498C29-141B-4C32-BE59-3C8AA9F3BFD8}"/>
          </ac:cxnSpMkLst>
        </pc:cxnChg>
        <pc:cxnChg chg="del mod">
          <ac:chgData name="Sai Sumanth Avunuri Sampath" userId="411938e9ca421372" providerId="LiveId" clId="{E73B647E-C410-4C3F-B0E0-467DAE7F7960}" dt="2019-11-30T01:51:55.315" v="3078" actId="478"/>
          <ac:cxnSpMkLst>
            <pc:docMk/>
            <pc:sldMk cId="3268199443" sldId="289"/>
            <ac:cxnSpMk id="209" creationId="{8C266CD9-E872-479B-8962-2DB1B0E3BFC2}"/>
          </ac:cxnSpMkLst>
        </pc:cxnChg>
        <pc:cxnChg chg="del mod">
          <ac:chgData name="Sai Sumanth Avunuri Sampath" userId="411938e9ca421372" providerId="LiveId" clId="{E73B647E-C410-4C3F-B0E0-467DAE7F7960}" dt="2019-11-30T01:52:04.863" v="3081" actId="478"/>
          <ac:cxnSpMkLst>
            <pc:docMk/>
            <pc:sldMk cId="3268199443" sldId="289"/>
            <ac:cxnSpMk id="210" creationId="{1A731165-D28F-43D7-8163-7B55208336EA}"/>
          </ac:cxnSpMkLst>
        </pc:cxnChg>
        <pc:cxnChg chg="add del mod">
          <ac:chgData name="Sai Sumanth Avunuri Sampath" userId="411938e9ca421372" providerId="LiveId" clId="{E73B647E-C410-4C3F-B0E0-467DAE7F7960}" dt="2019-11-30T01:51:58.632" v="3080" actId="478"/>
          <ac:cxnSpMkLst>
            <pc:docMk/>
            <pc:sldMk cId="3268199443" sldId="289"/>
            <ac:cxnSpMk id="211" creationId="{59F7B897-90CE-4950-8D31-F1B16C6C3B54}"/>
          </ac:cxnSpMkLst>
        </pc:cxnChg>
        <pc:cxnChg chg="del mod">
          <ac:chgData name="Sai Sumanth Avunuri Sampath" userId="411938e9ca421372" providerId="LiveId" clId="{E73B647E-C410-4C3F-B0E0-467DAE7F7960}" dt="2019-11-30T01:52:16.764" v="3082" actId="478"/>
          <ac:cxnSpMkLst>
            <pc:docMk/>
            <pc:sldMk cId="3268199443" sldId="289"/>
            <ac:cxnSpMk id="213" creationId="{B22E185C-5F1E-4877-835A-AE48BD9006C7}"/>
          </ac:cxnSpMkLst>
        </pc:cxnChg>
        <pc:cxnChg chg="del mod">
          <ac:chgData name="Sai Sumanth Avunuri Sampath" userId="411938e9ca421372" providerId="LiveId" clId="{E73B647E-C410-4C3F-B0E0-467DAE7F7960}" dt="2019-11-30T01:52:37.029" v="3084" actId="478"/>
          <ac:cxnSpMkLst>
            <pc:docMk/>
            <pc:sldMk cId="3268199443" sldId="289"/>
            <ac:cxnSpMk id="224" creationId="{6F4D53F2-994B-46B8-A77D-51425269F724}"/>
          </ac:cxnSpMkLst>
        </pc:cxnChg>
        <pc:cxnChg chg="del mod">
          <ac:chgData name="Sai Sumanth Avunuri Sampath" userId="411938e9ca421372" providerId="LiveId" clId="{E73B647E-C410-4C3F-B0E0-467DAE7F7960}" dt="2019-11-30T01:52:39.897" v="3085" actId="478"/>
          <ac:cxnSpMkLst>
            <pc:docMk/>
            <pc:sldMk cId="3268199443" sldId="289"/>
            <ac:cxnSpMk id="227" creationId="{1C20501E-76B6-4BB1-B5EC-D7BCC1F6F505}"/>
          </ac:cxnSpMkLst>
        </pc:cxnChg>
        <pc:cxnChg chg="del mod">
          <ac:chgData name="Sai Sumanth Avunuri Sampath" userId="411938e9ca421372" providerId="LiveId" clId="{E73B647E-C410-4C3F-B0E0-467DAE7F7960}" dt="2019-11-30T01:52:42.429" v="3086" actId="478"/>
          <ac:cxnSpMkLst>
            <pc:docMk/>
            <pc:sldMk cId="3268199443" sldId="289"/>
            <ac:cxnSpMk id="228" creationId="{420D7C11-70F1-48D0-816B-8AA3AEB9C88D}"/>
          </ac:cxnSpMkLst>
        </pc:cxnChg>
        <pc:cxnChg chg="del mod">
          <ac:chgData name="Sai Sumanth Avunuri Sampath" userId="411938e9ca421372" providerId="LiveId" clId="{E73B647E-C410-4C3F-B0E0-467DAE7F7960}" dt="2019-11-30T01:52:34.740" v="3083" actId="478"/>
          <ac:cxnSpMkLst>
            <pc:docMk/>
            <pc:sldMk cId="3268199443" sldId="289"/>
            <ac:cxnSpMk id="239" creationId="{15479FC9-4D91-475B-BF6C-952BB6C06F04}"/>
          </ac:cxnSpMkLst>
        </pc:cxnChg>
        <pc:cxnChg chg="del mod">
          <ac:chgData name="Sai Sumanth Avunuri Sampath" userId="411938e9ca421372" providerId="LiveId" clId="{E73B647E-C410-4C3F-B0E0-467DAE7F7960}" dt="2019-11-30T01:53:24.917" v="3087" actId="478"/>
          <ac:cxnSpMkLst>
            <pc:docMk/>
            <pc:sldMk cId="3268199443" sldId="289"/>
            <ac:cxnSpMk id="242" creationId="{BC0C10A7-8B48-4DE1-B314-71CE5F1EB02A}"/>
          </ac:cxnSpMkLst>
        </pc:cxnChg>
        <pc:cxnChg chg="del mod">
          <ac:chgData name="Sai Sumanth Avunuri Sampath" userId="411938e9ca421372" providerId="LiveId" clId="{E73B647E-C410-4C3F-B0E0-467DAE7F7960}" dt="2019-11-30T01:53:27.060" v="3088" actId="478"/>
          <ac:cxnSpMkLst>
            <pc:docMk/>
            <pc:sldMk cId="3268199443" sldId="289"/>
            <ac:cxnSpMk id="244" creationId="{6DB00DF4-C346-4D46-98E7-DD7F6A081A5F}"/>
          </ac:cxnSpMkLst>
        </pc:cxnChg>
        <pc:cxnChg chg="del mod">
          <ac:chgData name="Sai Sumanth Avunuri Sampath" userId="411938e9ca421372" providerId="LiveId" clId="{E73B647E-C410-4C3F-B0E0-467DAE7F7960}" dt="2019-11-30T01:53:31.145" v="3089" actId="478"/>
          <ac:cxnSpMkLst>
            <pc:docMk/>
            <pc:sldMk cId="3268199443" sldId="289"/>
            <ac:cxnSpMk id="245" creationId="{DEF0CDA3-EAAE-4D6E-8AC2-B9FC0A431C9F}"/>
          </ac:cxnSpMkLst>
        </pc:cxnChg>
        <pc:cxnChg chg="del mod">
          <ac:chgData name="Sai Sumanth Avunuri Sampath" userId="411938e9ca421372" providerId="LiveId" clId="{E73B647E-C410-4C3F-B0E0-467DAE7F7960}" dt="2019-11-30T01:53:33.321" v="3090" actId="478"/>
          <ac:cxnSpMkLst>
            <pc:docMk/>
            <pc:sldMk cId="3268199443" sldId="289"/>
            <ac:cxnSpMk id="246" creationId="{67AD56EC-BD06-4097-BD20-1EBA29F6A310}"/>
          </ac:cxnSpMkLst>
        </pc:cxnChg>
        <pc:cxnChg chg="del mod">
          <ac:chgData name="Sai Sumanth Avunuri Sampath" userId="411938e9ca421372" providerId="LiveId" clId="{E73B647E-C410-4C3F-B0E0-467DAE7F7960}" dt="2019-11-30T01:56:07.667" v="3091" actId="478"/>
          <ac:cxnSpMkLst>
            <pc:docMk/>
            <pc:sldMk cId="3268199443" sldId="289"/>
            <ac:cxnSpMk id="257" creationId="{8000440E-F04F-47FC-BDE0-D7654166040E}"/>
          </ac:cxnSpMkLst>
        </pc:cxnChg>
        <pc:cxnChg chg="del mod">
          <ac:chgData name="Sai Sumanth Avunuri Sampath" userId="411938e9ca421372" providerId="LiveId" clId="{E73B647E-C410-4C3F-B0E0-467DAE7F7960}" dt="2019-11-30T01:56:09.609" v="3092" actId="478"/>
          <ac:cxnSpMkLst>
            <pc:docMk/>
            <pc:sldMk cId="3268199443" sldId="289"/>
            <ac:cxnSpMk id="258" creationId="{529CDC3A-0901-4F0C-BDC2-7ADA0D67BA13}"/>
          </ac:cxnSpMkLst>
        </pc:cxnChg>
        <pc:cxnChg chg="del mod">
          <ac:chgData name="Sai Sumanth Avunuri Sampath" userId="411938e9ca421372" providerId="LiveId" clId="{E73B647E-C410-4C3F-B0E0-467DAE7F7960}" dt="2019-11-30T01:56:11.742" v="3093" actId="478"/>
          <ac:cxnSpMkLst>
            <pc:docMk/>
            <pc:sldMk cId="3268199443" sldId="289"/>
            <ac:cxnSpMk id="259" creationId="{63D437C3-1CE9-4F0C-999F-144F83BE225D}"/>
          </ac:cxnSpMkLst>
        </pc:cxnChg>
        <pc:cxnChg chg="del mod">
          <ac:chgData name="Sai Sumanth Avunuri Sampath" userId="411938e9ca421372" providerId="LiveId" clId="{E73B647E-C410-4C3F-B0E0-467DAE7F7960}" dt="2019-11-30T01:56:13.624" v="3094" actId="478"/>
          <ac:cxnSpMkLst>
            <pc:docMk/>
            <pc:sldMk cId="3268199443" sldId="289"/>
            <ac:cxnSpMk id="260" creationId="{0A4CBD48-8928-449C-AFB5-95AF2992E28F}"/>
          </ac:cxnSpMkLst>
        </pc:cxnChg>
        <pc:cxnChg chg="del mod">
          <ac:chgData name="Sai Sumanth Avunuri Sampath" userId="411938e9ca421372" providerId="LiveId" clId="{E73B647E-C410-4C3F-B0E0-467DAE7F7960}" dt="2019-11-30T01:56:15.526" v="3095" actId="478"/>
          <ac:cxnSpMkLst>
            <pc:docMk/>
            <pc:sldMk cId="3268199443" sldId="289"/>
            <ac:cxnSpMk id="261" creationId="{DBE2A2BF-D1DF-498F-961D-CD1A3AF29E57}"/>
          </ac:cxnSpMkLst>
        </pc:cxnChg>
        <pc:cxnChg chg="del mod">
          <ac:chgData name="Sai Sumanth Avunuri Sampath" userId="411938e9ca421372" providerId="LiveId" clId="{E73B647E-C410-4C3F-B0E0-467DAE7F7960}" dt="2019-11-30T01:56:17.244" v="3096" actId="478"/>
          <ac:cxnSpMkLst>
            <pc:docMk/>
            <pc:sldMk cId="3268199443" sldId="289"/>
            <ac:cxnSpMk id="262" creationId="{A6030DBF-6234-4258-8675-30B941547BB6}"/>
          </ac:cxnSpMkLst>
        </pc:cxnChg>
        <pc:cxnChg chg="del mod">
          <ac:chgData name="Sai Sumanth Avunuri Sampath" userId="411938e9ca421372" providerId="LiveId" clId="{E73B647E-C410-4C3F-B0E0-467DAE7F7960}" dt="2019-11-30T02:00:57.074" v="3104" actId="478"/>
          <ac:cxnSpMkLst>
            <pc:docMk/>
            <pc:sldMk cId="3268199443" sldId="289"/>
            <ac:cxnSpMk id="282" creationId="{103D729C-85C5-4125-951D-FF6B7AADB374}"/>
          </ac:cxnSpMkLst>
        </pc:cxnChg>
        <pc:cxnChg chg="del mod">
          <ac:chgData name="Sai Sumanth Avunuri Sampath" userId="411938e9ca421372" providerId="LiveId" clId="{E73B647E-C410-4C3F-B0E0-467DAE7F7960}" dt="2019-11-30T02:00:54.440" v="3103" actId="478"/>
          <ac:cxnSpMkLst>
            <pc:docMk/>
            <pc:sldMk cId="3268199443" sldId="289"/>
            <ac:cxnSpMk id="283" creationId="{145B206A-0DD3-4972-A679-AD585A8CEC3D}"/>
          </ac:cxnSpMkLst>
        </pc:cxnChg>
        <pc:cxnChg chg="del mod">
          <ac:chgData name="Sai Sumanth Avunuri Sampath" userId="411938e9ca421372" providerId="LiveId" clId="{E73B647E-C410-4C3F-B0E0-467DAE7F7960}" dt="2019-11-30T02:00:46.636" v="3100" actId="478"/>
          <ac:cxnSpMkLst>
            <pc:docMk/>
            <pc:sldMk cId="3268199443" sldId="289"/>
            <ac:cxnSpMk id="288" creationId="{42743EFF-FE22-4E79-B734-BD6806EA8137}"/>
          </ac:cxnSpMkLst>
        </pc:cxnChg>
        <pc:cxnChg chg="del mod">
          <ac:chgData name="Sai Sumanth Avunuri Sampath" userId="411938e9ca421372" providerId="LiveId" clId="{E73B647E-C410-4C3F-B0E0-467DAE7F7960}" dt="2019-11-30T02:00:43.582" v="3099" actId="478"/>
          <ac:cxnSpMkLst>
            <pc:docMk/>
            <pc:sldMk cId="3268199443" sldId="289"/>
            <ac:cxnSpMk id="289" creationId="{603E2664-0B3C-491C-A971-72868B0D2DCA}"/>
          </ac:cxnSpMkLst>
        </pc:cxnChg>
        <pc:cxnChg chg="del mod">
          <ac:chgData name="Sai Sumanth Avunuri Sampath" userId="411938e9ca421372" providerId="LiveId" clId="{E73B647E-C410-4C3F-B0E0-467DAE7F7960}" dt="2019-11-30T02:00:51.906" v="3102" actId="478"/>
          <ac:cxnSpMkLst>
            <pc:docMk/>
            <pc:sldMk cId="3268199443" sldId="289"/>
            <ac:cxnSpMk id="294" creationId="{F4C5703F-2296-4812-B940-7609542C5D96}"/>
          </ac:cxnSpMkLst>
        </pc:cxnChg>
        <pc:cxnChg chg="del mod">
          <ac:chgData name="Sai Sumanth Avunuri Sampath" userId="411938e9ca421372" providerId="LiveId" clId="{E73B647E-C410-4C3F-B0E0-467DAE7F7960}" dt="2019-11-30T02:00:49.445" v="3101" actId="478"/>
          <ac:cxnSpMkLst>
            <pc:docMk/>
            <pc:sldMk cId="3268199443" sldId="289"/>
            <ac:cxnSpMk id="295" creationId="{3E87F3A9-4D9B-4A75-AE79-14DCB280431F}"/>
          </ac:cxnSpMkLst>
        </pc:cxnChg>
      </pc:sldChg>
      <pc:sldChg chg="modSp add ord">
        <pc:chgData name="Sai Sumanth Avunuri Sampath" userId="411938e9ca421372" providerId="LiveId" clId="{E73B647E-C410-4C3F-B0E0-467DAE7F7960}" dt="2019-11-30T02:04:22.085" v="3128" actId="20577"/>
        <pc:sldMkLst>
          <pc:docMk/>
          <pc:sldMk cId="539381862" sldId="290"/>
        </pc:sldMkLst>
        <pc:spChg chg="mod">
          <ac:chgData name="Sai Sumanth Avunuri Sampath" userId="411938e9ca421372" providerId="LiveId" clId="{E73B647E-C410-4C3F-B0E0-467DAE7F7960}" dt="2019-11-30T02:04:22.085" v="3128" actId="20577"/>
          <ac:spMkLst>
            <pc:docMk/>
            <pc:sldMk cId="539381862" sldId="290"/>
            <ac:spMk id="3" creationId="{A3B6EAC2-A4F9-4968-833D-F1F6D525DC32}"/>
          </ac:spMkLst>
        </pc:spChg>
      </pc:sldChg>
      <pc:sldChg chg="addSp delSp modSp add mod setBg">
        <pc:chgData name="Sai Sumanth Avunuri Sampath" userId="411938e9ca421372" providerId="LiveId" clId="{E73B647E-C410-4C3F-B0E0-467DAE7F7960}" dt="2019-11-30T02:33:11.151" v="3406" actId="26606"/>
        <pc:sldMkLst>
          <pc:docMk/>
          <pc:sldMk cId="1299384147" sldId="291"/>
        </pc:sldMkLst>
        <pc:spChg chg="mod">
          <ac:chgData name="Sai Sumanth Avunuri Sampath" userId="411938e9ca421372" providerId="LiveId" clId="{E73B647E-C410-4C3F-B0E0-467DAE7F7960}" dt="2019-11-30T02:33:11.151" v="3406" actId="26606"/>
          <ac:spMkLst>
            <pc:docMk/>
            <pc:sldMk cId="1299384147" sldId="291"/>
            <ac:spMk id="2" creationId="{A278547C-F47A-43C8-846F-D8AFDAF25508}"/>
          </ac:spMkLst>
        </pc:spChg>
        <pc:spChg chg="del">
          <ac:chgData name="Sai Sumanth Avunuri Sampath" userId="411938e9ca421372" providerId="LiveId" clId="{E73B647E-C410-4C3F-B0E0-467DAE7F7960}" dt="2019-11-30T02:32:25.928" v="3401" actId="26606"/>
          <ac:spMkLst>
            <pc:docMk/>
            <pc:sldMk cId="1299384147" sldId="291"/>
            <ac:spMk id="3" creationId="{0D13866D-5D94-4187-88AC-78CC5D999B46}"/>
          </ac:spMkLst>
        </pc:spChg>
        <pc:spChg chg="add del">
          <ac:chgData name="Sai Sumanth Avunuri Sampath" userId="411938e9ca421372" providerId="LiveId" clId="{E73B647E-C410-4C3F-B0E0-467DAE7F7960}" dt="2019-11-30T02:33:11.151" v="3406" actId="26606"/>
          <ac:spMkLst>
            <pc:docMk/>
            <pc:sldMk cId="1299384147" sldId="291"/>
            <ac:spMk id="9" creationId="{25C8D2C1-DA83-420D-9635-D52CE066B5DA}"/>
          </ac:spMkLst>
        </pc:spChg>
        <pc:spChg chg="add del">
          <ac:chgData name="Sai Sumanth Avunuri Sampath" userId="411938e9ca421372" providerId="LiveId" clId="{E73B647E-C410-4C3F-B0E0-467DAE7F7960}" dt="2019-11-30T02:33:11.151" v="3406" actId="26606"/>
          <ac:spMkLst>
            <pc:docMk/>
            <pc:sldMk cId="1299384147" sldId="291"/>
            <ac:spMk id="11" creationId="{434F74C9-6A0B-409E-AD1C-45B58BE91BB8}"/>
          </ac:spMkLst>
        </pc:spChg>
        <pc:spChg chg="add del">
          <ac:chgData name="Sai Sumanth Avunuri Sampath" userId="411938e9ca421372" providerId="LiveId" clId="{E73B647E-C410-4C3F-B0E0-467DAE7F7960}" dt="2019-11-30T02:33:11.151" v="3406" actId="26606"/>
          <ac:spMkLst>
            <pc:docMk/>
            <pc:sldMk cId="1299384147" sldId="291"/>
            <ac:spMk id="15" creationId="{F452A527-3631-41ED-858D-3777A7D1496A}"/>
          </ac:spMkLst>
        </pc:spChg>
        <pc:spChg chg="add">
          <ac:chgData name="Sai Sumanth Avunuri Sampath" userId="411938e9ca421372" providerId="LiveId" clId="{E73B647E-C410-4C3F-B0E0-467DAE7F7960}" dt="2019-11-30T02:33:11.151" v="3406" actId="26606"/>
          <ac:spMkLst>
            <pc:docMk/>
            <pc:sldMk cId="1299384147" sldId="291"/>
            <ac:spMk id="22" creationId="{25C8D2C1-DA83-420D-9635-D52CE066B5DA}"/>
          </ac:spMkLst>
        </pc:spChg>
        <pc:spChg chg="add">
          <ac:chgData name="Sai Sumanth Avunuri Sampath" userId="411938e9ca421372" providerId="LiveId" clId="{E73B647E-C410-4C3F-B0E0-467DAE7F7960}" dt="2019-11-30T02:33:11.151" v="3406" actId="26606"/>
          <ac:spMkLst>
            <pc:docMk/>
            <pc:sldMk cId="1299384147" sldId="291"/>
            <ac:spMk id="24" creationId="{434F74C9-6A0B-409E-AD1C-45B58BE91BB8}"/>
          </ac:spMkLst>
        </pc:spChg>
        <pc:spChg chg="add">
          <ac:chgData name="Sai Sumanth Avunuri Sampath" userId="411938e9ca421372" providerId="LiveId" clId="{E73B647E-C410-4C3F-B0E0-467DAE7F7960}" dt="2019-11-30T02:33:11.151" v="3406" actId="26606"/>
          <ac:spMkLst>
            <pc:docMk/>
            <pc:sldMk cId="1299384147" sldId="291"/>
            <ac:spMk id="28" creationId="{90AA6468-80AC-4DDF-9CFB-C7A9507E203F}"/>
          </ac:spMkLst>
        </pc:spChg>
        <pc:spChg chg="add">
          <ac:chgData name="Sai Sumanth Avunuri Sampath" userId="411938e9ca421372" providerId="LiveId" clId="{E73B647E-C410-4C3F-B0E0-467DAE7F7960}" dt="2019-11-30T02:33:11.151" v="3406" actId="26606"/>
          <ac:spMkLst>
            <pc:docMk/>
            <pc:sldMk cId="1299384147" sldId="291"/>
            <ac:spMk id="30" creationId="{4AB900CC-5074-4746-A1A4-AF640455BD43}"/>
          </ac:spMkLst>
        </pc:spChg>
        <pc:picChg chg="add mod">
          <ac:chgData name="Sai Sumanth Avunuri Sampath" userId="411938e9ca421372" providerId="LiveId" clId="{E73B647E-C410-4C3F-B0E0-467DAE7F7960}" dt="2019-11-30T02:33:11.151" v="3406" actId="26606"/>
          <ac:picMkLst>
            <pc:docMk/>
            <pc:sldMk cId="1299384147" sldId="291"/>
            <ac:picMk id="5" creationId="{EBB3860D-22CC-440A-B6BA-BA331CE2565D}"/>
          </ac:picMkLst>
        </pc:picChg>
        <pc:cxnChg chg="add del">
          <ac:chgData name="Sai Sumanth Avunuri Sampath" userId="411938e9ca421372" providerId="LiveId" clId="{E73B647E-C410-4C3F-B0E0-467DAE7F7960}" dt="2019-11-30T02:33:11.151" v="3406" actId="26606"/>
          <ac:cxnSpMkLst>
            <pc:docMk/>
            <pc:sldMk cId="1299384147" sldId="291"/>
            <ac:cxnSpMk id="13" creationId="{F5486A9D-1265-4B57-91E6-68E666B978BC}"/>
          </ac:cxnSpMkLst>
        </pc:cxnChg>
        <pc:cxnChg chg="add del">
          <ac:chgData name="Sai Sumanth Avunuri Sampath" userId="411938e9ca421372" providerId="LiveId" clId="{E73B647E-C410-4C3F-B0E0-467DAE7F7960}" dt="2019-11-30T02:33:11.151" v="3406" actId="26606"/>
          <ac:cxnSpMkLst>
            <pc:docMk/>
            <pc:sldMk cId="1299384147" sldId="291"/>
            <ac:cxnSpMk id="17" creationId="{D28A9C89-B313-458F-9C85-515930A51A93}"/>
          </ac:cxnSpMkLst>
        </pc:cxnChg>
        <pc:cxnChg chg="add">
          <ac:chgData name="Sai Sumanth Avunuri Sampath" userId="411938e9ca421372" providerId="LiveId" clId="{E73B647E-C410-4C3F-B0E0-467DAE7F7960}" dt="2019-11-30T02:33:11.151" v="3406" actId="26606"/>
          <ac:cxnSpMkLst>
            <pc:docMk/>
            <pc:sldMk cId="1299384147" sldId="291"/>
            <ac:cxnSpMk id="26" creationId="{F5486A9D-1265-4B57-91E6-68E666B978BC}"/>
          </ac:cxnSpMkLst>
        </pc:cxn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0F099B7-E808-4DB7-8D79-50C021507D6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D55A5BA-6575-49CC-830D-9A12B36B333A}">
      <dgm:prSet/>
      <dgm:spPr/>
      <dgm:t>
        <a:bodyPr/>
        <a:lstStyle/>
        <a:p>
          <a:r>
            <a:rPr lang="en-US"/>
            <a:t>Problem Statement</a:t>
          </a:r>
        </a:p>
      </dgm:t>
    </dgm:pt>
    <dgm:pt modelId="{B1CE3529-7183-4B20-976C-113BA1EB0D1D}" type="parTrans" cxnId="{40B49C86-6AB6-45E1-95C2-E60A7C649FC6}">
      <dgm:prSet/>
      <dgm:spPr/>
      <dgm:t>
        <a:bodyPr/>
        <a:lstStyle/>
        <a:p>
          <a:endParaRPr lang="en-US"/>
        </a:p>
      </dgm:t>
    </dgm:pt>
    <dgm:pt modelId="{A7E88AF4-4599-4411-9442-DE31C6B673D3}" type="sibTrans" cxnId="{40B49C86-6AB6-45E1-95C2-E60A7C649FC6}">
      <dgm:prSet/>
      <dgm:spPr/>
      <dgm:t>
        <a:bodyPr/>
        <a:lstStyle/>
        <a:p>
          <a:endParaRPr lang="en-US"/>
        </a:p>
      </dgm:t>
    </dgm:pt>
    <dgm:pt modelId="{50B3B39A-5A5D-4802-A2A3-B8570DF108E1}">
      <dgm:prSet/>
      <dgm:spPr/>
      <dgm:t>
        <a:bodyPr/>
        <a:lstStyle/>
        <a:p>
          <a:r>
            <a:rPr lang="en-US"/>
            <a:t>Method</a:t>
          </a:r>
        </a:p>
      </dgm:t>
    </dgm:pt>
    <dgm:pt modelId="{46B4C1E7-5313-4E76-BB71-FED45EC0AFD7}" type="parTrans" cxnId="{B7ACF031-3528-4BBF-8720-89778EE8A8C1}">
      <dgm:prSet/>
      <dgm:spPr/>
      <dgm:t>
        <a:bodyPr/>
        <a:lstStyle/>
        <a:p>
          <a:endParaRPr lang="en-US"/>
        </a:p>
      </dgm:t>
    </dgm:pt>
    <dgm:pt modelId="{DF114EA4-8B97-4D4F-A1A8-7F7DA697B00A}" type="sibTrans" cxnId="{B7ACF031-3528-4BBF-8720-89778EE8A8C1}">
      <dgm:prSet/>
      <dgm:spPr/>
      <dgm:t>
        <a:bodyPr/>
        <a:lstStyle/>
        <a:p>
          <a:endParaRPr lang="en-US"/>
        </a:p>
      </dgm:t>
    </dgm:pt>
    <dgm:pt modelId="{4A572D3A-4EF1-4FCA-850A-69A3134379A9}">
      <dgm:prSet/>
      <dgm:spPr/>
      <dgm:t>
        <a:bodyPr/>
        <a:lstStyle/>
        <a:p>
          <a:r>
            <a:rPr lang="en-US"/>
            <a:t>Network Diagram</a:t>
          </a:r>
        </a:p>
      </dgm:t>
    </dgm:pt>
    <dgm:pt modelId="{D9949A4C-A414-42DE-87E1-A9993CE5AFE3}" type="parTrans" cxnId="{A5D828E8-B090-4C2F-90C6-6606F0EBB1F8}">
      <dgm:prSet/>
      <dgm:spPr/>
      <dgm:t>
        <a:bodyPr/>
        <a:lstStyle/>
        <a:p>
          <a:endParaRPr lang="en-US"/>
        </a:p>
      </dgm:t>
    </dgm:pt>
    <dgm:pt modelId="{12964E82-FF09-484A-90C0-E50622A0A57F}" type="sibTrans" cxnId="{A5D828E8-B090-4C2F-90C6-6606F0EBB1F8}">
      <dgm:prSet/>
      <dgm:spPr/>
      <dgm:t>
        <a:bodyPr/>
        <a:lstStyle/>
        <a:p>
          <a:endParaRPr lang="en-US"/>
        </a:p>
      </dgm:t>
    </dgm:pt>
    <dgm:pt modelId="{27D70684-1442-41B5-87B2-07B89AAB4801}">
      <dgm:prSet/>
      <dgm:spPr/>
      <dgm:t>
        <a:bodyPr/>
        <a:lstStyle/>
        <a:p>
          <a:r>
            <a:rPr lang="en-US"/>
            <a:t>Objective Function</a:t>
          </a:r>
        </a:p>
      </dgm:t>
    </dgm:pt>
    <dgm:pt modelId="{02B36E08-5D70-4AF7-BC68-C9B3C51CDC0B}" type="parTrans" cxnId="{76854EAD-E524-4009-B523-4C615D789078}">
      <dgm:prSet/>
      <dgm:spPr/>
      <dgm:t>
        <a:bodyPr/>
        <a:lstStyle/>
        <a:p>
          <a:endParaRPr lang="en-US"/>
        </a:p>
      </dgm:t>
    </dgm:pt>
    <dgm:pt modelId="{BA81F4B7-95B5-49B3-8B63-F271B254CAC9}" type="sibTrans" cxnId="{76854EAD-E524-4009-B523-4C615D789078}">
      <dgm:prSet/>
      <dgm:spPr/>
      <dgm:t>
        <a:bodyPr/>
        <a:lstStyle/>
        <a:p>
          <a:endParaRPr lang="en-US"/>
        </a:p>
      </dgm:t>
    </dgm:pt>
    <dgm:pt modelId="{D1296EFA-3BA0-4F1D-BF75-6FF260576003}">
      <dgm:prSet/>
      <dgm:spPr/>
      <dgm:t>
        <a:bodyPr/>
        <a:lstStyle/>
        <a:p>
          <a:r>
            <a:rPr lang="en-US"/>
            <a:t>Constraints</a:t>
          </a:r>
        </a:p>
      </dgm:t>
    </dgm:pt>
    <dgm:pt modelId="{3DE472FB-A1D5-4098-A9A7-584415424DF1}" type="parTrans" cxnId="{A5C95731-1920-4D20-A273-CF3A9A8A99AE}">
      <dgm:prSet/>
      <dgm:spPr/>
      <dgm:t>
        <a:bodyPr/>
        <a:lstStyle/>
        <a:p>
          <a:endParaRPr lang="en-US"/>
        </a:p>
      </dgm:t>
    </dgm:pt>
    <dgm:pt modelId="{3730D3C5-25E2-47B4-80BD-B527BB86A1CE}" type="sibTrans" cxnId="{A5C95731-1920-4D20-A273-CF3A9A8A99AE}">
      <dgm:prSet/>
      <dgm:spPr/>
      <dgm:t>
        <a:bodyPr/>
        <a:lstStyle/>
        <a:p>
          <a:endParaRPr lang="en-US"/>
        </a:p>
      </dgm:t>
    </dgm:pt>
    <dgm:pt modelId="{16F63D47-4FA8-4B34-9878-B3C2B8CBBA93}">
      <dgm:prSet/>
      <dgm:spPr/>
      <dgm:t>
        <a:bodyPr/>
        <a:lstStyle/>
        <a:p>
          <a:r>
            <a:rPr lang="en-US" dirty="0"/>
            <a:t>R Implementation</a:t>
          </a:r>
        </a:p>
      </dgm:t>
    </dgm:pt>
    <dgm:pt modelId="{A2D7866C-0525-4363-8D41-4FCE602BEE6F}" type="parTrans" cxnId="{3B85F320-8F56-4B9F-BC98-371B13B7371E}">
      <dgm:prSet/>
      <dgm:spPr/>
      <dgm:t>
        <a:bodyPr/>
        <a:lstStyle/>
        <a:p>
          <a:endParaRPr lang="en-US"/>
        </a:p>
      </dgm:t>
    </dgm:pt>
    <dgm:pt modelId="{58110A99-56B2-4BC0-AEBB-F4751D099ADE}" type="sibTrans" cxnId="{3B85F320-8F56-4B9F-BC98-371B13B7371E}">
      <dgm:prSet/>
      <dgm:spPr/>
      <dgm:t>
        <a:bodyPr/>
        <a:lstStyle/>
        <a:p>
          <a:endParaRPr lang="en-US"/>
        </a:p>
      </dgm:t>
    </dgm:pt>
    <dgm:pt modelId="{228E6CAD-7194-4AC9-ACDB-3CA6537B24A2}">
      <dgm:prSet/>
      <dgm:spPr/>
      <dgm:t>
        <a:bodyPr/>
        <a:lstStyle/>
        <a:p>
          <a:r>
            <a:rPr lang="en-US"/>
            <a:t>Optimal Solution</a:t>
          </a:r>
        </a:p>
      </dgm:t>
    </dgm:pt>
    <dgm:pt modelId="{7C92C6F6-5DCB-4C2A-998F-F5845F152683}" type="parTrans" cxnId="{704CC6B9-AE11-44FD-852A-57DF927211D2}">
      <dgm:prSet/>
      <dgm:spPr/>
      <dgm:t>
        <a:bodyPr/>
        <a:lstStyle/>
        <a:p>
          <a:endParaRPr lang="en-US"/>
        </a:p>
      </dgm:t>
    </dgm:pt>
    <dgm:pt modelId="{13DFE4D1-9275-43CC-9482-DC2861EEA476}" type="sibTrans" cxnId="{704CC6B9-AE11-44FD-852A-57DF927211D2}">
      <dgm:prSet/>
      <dgm:spPr/>
      <dgm:t>
        <a:bodyPr/>
        <a:lstStyle/>
        <a:p>
          <a:endParaRPr lang="en-US"/>
        </a:p>
      </dgm:t>
    </dgm:pt>
    <dgm:pt modelId="{6E28F98F-FF29-4800-BBC7-D21C054533EB}">
      <dgm:prSet/>
      <dgm:spPr/>
      <dgm:t>
        <a:bodyPr/>
        <a:lstStyle/>
        <a:p>
          <a:r>
            <a:rPr lang="en-US"/>
            <a:t>Future Scope</a:t>
          </a:r>
        </a:p>
      </dgm:t>
    </dgm:pt>
    <dgm:pt modelId="{5F8D421D-7A20-465B-84AC-0F1DC010FCE3}" type="parTrans" cxnId="{E0C44138-0578-4D16-9DB2-EF49113010A9}">
      <dgm:prSet/>
      <dgm:spPr/>
      <dgm:t>
        <a:bodyPr/>
        <a:lstStyle/>
        <a:p>
          <a:endParaRPr lang="en-US"/>
        </a:p>
      </dgm:t>
    </dgm:pt>
    <dgm:pt modelId="{C56DA9B1-5AE5-45C1-8143-FCCDDC8E2DC2}" type="sibTrans" cxnId="{E0C44138-0578-4D16-9DB2-EF49113010A9}">
      <dgm:prSet/>
      <dgm:spPr/>
      <dgm:t>
        <a:bodyPr/>
        <a:lstStyle/>
        <a:p>
          <a:endParaRPr lang="en-US"/>
        </a:p>
      </dgm:t>
    </dgm:pt>
    <dgm:pt modelId="{946617F0-DBC8-4988-827B-87D31A2AE213}" type="pres">
      <dgm:prSet presAssocID="{A0F099B7-E808-4DB7-8D79-50C021507D61}" presName="CompostProcess" presStyleCnt="0">
        <dgm:presLayoutVars>
          <dgm:dir/>
          <dgm:resizeHandles val="exact"/>
        </dgm:presLayoutVars>
      </dgm:prSet>
      <dgm:spPr/>
    </dgm:pt>
    <dgm:pt modelId="{1727EC47-966C-4E3B-A6CA-A39E54A526E6}" type="pres">
      <dgm:prSet presAssocID="{A0F099B7-E808-4DB7-8D79-50C021507D61}" presName="arrow" presStyleLbl="bgShp" presStyleIdx="0" presStyleCnt="1"/>
      <dgm:spPr/>
    </dgm:pt>
    <dgm:pt modelId="{EF194ACE-051C-409E-9D54-A2AFABCB2950}" type="pres">
      <dgm:prSet presAssocID="{A0F099B7-E808-4DB7-8D79-50C021507D61}" presName="linearProcess" presStyleCnt="0"/>
      <dgm:spPr/>
    </dgm:pt>
    <dgm:pt modelId="{D371B80D-CEE1-4F50-871D-AF0693933371}" type="pres">
      <dgm:prSet presAssocID="{9D55A5BA-6575-49CC-830D-9A12B36B333A}" presName="textNode" presStyleLbl="node1" presStyleIdx="0" presStyleCnt="5">
        <dgm:presLayoutVars>
          <dgm:bulletEnabled val="1"/>
        </dgm:presLayoutVars>
      </dgm:prSet>
      <dgm:spPr/>
    </dgm:pt>
    <dgm:pt modelId="{A1595969-2A88-4962-80A1-8871931FAAD7}" type="pres">
      <dgm:prSet presAssocID="{A7E88AF4-4599-4411-9442-DE31C6B673D3}" presName="sibTrans" presStyleCnt="0"/>
      <dgm:spPr/>
    </dgm:pt>
    <dgm:pt modelId="{712817F2-5AF7-4302-868E-15DF516885A4}" type="pres">
      <dgm:prSet presAssocID="{50B3B39A-5A5D-4802-A2A3-B8570DF108E1}" presName="textNode" presStyleLbl="node1" presStyleIdx="1" presStyleCnt="5">
        <dgm:presLayoutVars>
          <dgm:bulletEnabled val="1"/>
        </dgm:presLayoutVars>
      </dgm:prSet>
      <dgm:spPr/>
    </dgm:pt>
    <dgm:pt modelId="{247AB45E-E03E-4D43-BEFA-F7D2CDE8F6B2}" type="pres">
      <dgm:prSet presAssocID="{DF114EA4-8B97-4D4F-A1A8-7F7DA697B00A}" presName="sibTrans" presStyleCnt="0"/>
      <dgm:spPr/>
    </dgm:pt>
    <dgm:pt modelId="{B0B9049F-5DFB-4747-B2F7-8E39268F1B02}" type="pres">
      <dgm:prSet presAssocID="{16F63D47-4FA8-4B34-9878-B3C2B8CBBA93}" presName="textNode" presStyleLbl="node1" presStyleIdx="2" presStyleCnt="5">
        <dgm:presLayoutVars>
          <dgm:bulletEnabled val="1"/>
        </dgm:presLayoutVars>
      </dgm:prSet>
      <dgm:spPr/>
    </dgm:pt>
    <dgm:pt modelId="{521EFB69-5235-4F5B-9EDC-73D9C9E4F4A5}" type="pres">
      <dgm:prSet presAssocID="{58110A99-56B2-4BC0-AEBB-F4751D099ADE}" presName="sibTrans" presStyleCnt="0"/>
      <dgm:spPr/>
    </dgm:pt>
    <dgm:pt modelId="{DE5AF825-40D6-452E-98DD-8D1572319B31}" type="pres">
      <dgm:prSet presAssocID="{228E6CAD-7194-4AC9-ACDB-3CA6537B24A2}" presName="textNode" presStyleLbl="node1" presStyleIdx="3" presStyleCnt="5">
        <dgm:presLayoutVars>
          <dgm:bulletEnabled val="1"/>
        </dgm:presLayoutVars>
      </dgm:prSet>
      <dgm:spPr/>
    </dgm:pt>
    <dgm:pt modelId="{DC2FB5B6-195F-4846-9C7E-AA5AF23DC6E4}" type="pres">
      <dgm:prSet presAssocID="{13DFE4D1-9275-43CC-9482-DC2861EEA476}" presName="sibTrans" presStyleCnt="0"/>
      <dgm:spPr/>
    </dgm:pt>
    <dgm:pt modelId="{1DD6BFDE-08FA-44AF-9834-1AFFF76B25C1}" type="pres">
      <dgm:prSet presAssocID="{6E28F98F-FF29-4800-BBC7-D21C054533EB}" presName="textNode" presStyleLbl="node1" presStyleIdx="4" presStyleCnt="5">
        <dgm:presLayoutVars>
          <dgm:bulletEnabled val="1"/>
        </dgm:presLayoutVars>
      </dgm:prSet>
      <dgm:spPr/>
    </dgm:pt>
  </dgm:ptLst>
  <dgm:cxnLst>
    <dgm:cxn modelId="{F7759F06-D86B-4AF7-AB08-DF90CD0AAC17}" type="presOf" srcId="{6E28F98F-FF29-4800-BBC7-D21C054533EB}" destId="{1DD6BFDE-08FA-44AF-9834-1AFFF76B25C1}" srcOrd="0" destOrd="0" presId="urn:microsoft.com/office/officeart/2005/8/layout/hProcess9"/>
    <dgm:cxn modelId="{55AFF918-9986-4169-9518-903EE7AFAB35}" type="presOf" srcId="{A0F099B7-E808-4DB7-8D79-50C021507D61}" destId="{946617F0-DBC8-4988-827B-87D31A2AE213}" srcOrd="0" destOrd="0" presId="urn:microsoft.com/office/officeart/2005/8/layout/hProcess9"/>
    <dgm:cxn modelId="{3B85F320-8F56-4B9F-BC98-371B13B7371E}" srcId="{A0F099B7-E808-4DB7-8D79-50C021507D61}" destId="{16F63D47-4FA8-4B34-9878-B3C2B8CBBA93}" srcOrd="2" destOrd="0" parTransId="{A2D7866C-0525-4363-8D41-4FCE602BEE6F}" sibTransId="{58110A99-56B2-4BC0-AEBB-F4751D099ADE}"/>
    <dgm:cxn modelId="{A5C95731-1920-4D20-A273-CF3A9A8A99AE}" srcId="{50B3B39A-5A5D-4802-A2A3-B8570DF108E1}" destId="{D1296EFA-3BA0-4F1D-BF75-6FF260576003}" srcOrd="2" destOrd="0" parTransId="{3DE472FB-A1D5-4098-A9A7-584415424DF1}" sibTransId="{3730D3C5-25E2-47B4-80BD-B527BB86A1CE}"/>
    <dgm:cxn modelId="{B7ACF031-3528-4BBF-8720-89778EE8A8C1}" srcId="{A0F099B7-E808-4DB7-8D79-50C021507D61}" destId="{50B3B39A-5A5D-4802-A2A3-B8570DF108E1}" srcOrd="1" destOrd="0" parTransId="{46B4C1E7-5313-4E76-BB71-FED45EC0AFD7}" sibTransId="{DF114EA4-8B97-4D4F-A1A8-7F7DA697B00A}"/>
    <dgm:cxn modelId="{E0C44138-0578-4D16-9DB2-EF49113010A9}" srcId="{A0F099B7-E808-4DB7-8D79-50C021507D61}" destId="{6E28F98F-FF29-4800-BBC7-D21C054533EB}" srcOrd="4" destOrd="0" parTransId="{5F8D421D-7A20-465B-84AC-0F1DC010FCE3}" sibTransId="{C56DA9B1-5AE5-45C1-8143-FCCDDC8E2DC2}"/>
    <dgm:cxn modelId="{53E26540-1CD1-419D-8569-9C22C02E93D9}" type="presOf" srcId="{27D70684-1442-41B5-87B2-07B89AAB4801}" destId="{712817F2-5AF7-4302-868E-15DF516885A4}" srcOrd="0" destOrd="2" presId="urn:microsoft.com/office/officeart/2005/8/layout/hProcess9"/>
    <dgm:cxn modelId="{93618775-D00B-438D-BCC4-82FF3F43C9E3}" type="presOf" srcId="{228E6CAD-7194-4AC9-ACDB-3CA6537B24A2}" destId="{DE5AF825-40D6-452E-98DD-8D1572319B31}" srcOrd="0" destOrd="0" presId="urn:microsoft.com/office/officeart/2005/8/layout/hProcess9"/>
    <dgm:cxn modelId="{FEFACB83-AC77-4356-A38C-35C54412ABD8}" type="presOf" srcId="{4A572D3A-4EF1-4FCA-850A-69A3134379A9}" destId="{712817F2-5AF7-4302-868E-15DF516885A4}" srcOrd="0" destOrd="1" presId="urn:microsoft.com/office/officeart/2005/8/layout/hProcess9"/>
    <dgm:cxn modelId="{40B49C86-6AB6-45E1-95C2-E60A7C649FC6}" srcId="{A0F099B7-E808-4DB7-8D79-50C021507D61}" destId="{9D55A5BA-6575-49CC-830D-9A12B36B333A}" srcOrd="0" destOrd="0" parTransId="{B1CE3529-7183-4B20-976C-113BA1EB0D1D}" sibTransId="{A7E88AF4-4599-4411-9442-DE31C6B673D3}"/>
    <dgm:cxn modelId="{B6E137A6-A64C-4F78-AC86-9916E45C8847}" type="presOf" srcId="{50B3B39A-5A5D-4802-A2A3-B8570DF108E1}" destId="{712817F2-5AF7-4302-868E-15DF516885A4}" srcOrd="0" destOrd="0" presId="urn:microsoft.com/office/officeart/2005/8/layout/hProcess9"/>
    <dgm:cxn modelId="{76854EAD-E524-4009-B523-4C615D789078}" srcId="{50B3B39A-5A5D-4802-A2A3-B8570DF108E1}" destId="{27D70684-1442-41B5-87B2-07B89AAB4801}" srcOrd="1" destOrd="0" parTransId="{02B36E08-5D70-4AF7-BC68-C9B3C51CDC0B}" sibTransId="{BA81F4B7-95B5-49B3-8B63-F271B254CAC9}"/>
    <dgm:cxn modelId="{D7D8C4B6-ED78-490A-A16B-BC490E39F153}" type="presOf" srcId="{D1296EFA-3BA0-4F1D-BF75-6FF260576003}" destId="{712817F2-5AF7-4302-868E-15DF516885A4}" srcOrd="0" destOrd="3" presId="urn:microsoft.com/office/officeart/2005/8/layout/hProcess9"/>
    <dgm:cxn modelId="{704CC6B9-AE11-44FD-852A-57DF927211D2}" srcId="{A0F099B7-E808-4DB7-8D79-50C021507D61}" destId="{228E6CAD-7194-4AC9-ACDB-3CA6537B24A2}" srcOrd="3" destOrd="0" parTransId="{7C92C6F6-5DCB-4C2A-998F-F5845F152683}" sibTransId="{13DFE4D1-9275-43CC-9482-DC2861EEA476}"/>
    <dgm:cxn modelId="{E41082CD-5151-4A51-A8E6-3C2B1F141E07}" type="presOf" srcId="{16F63D47-4FA8-4B34-9878-B3C2B8CBBA93}" destId="{B0B9049F-5DFB-4747-B2F7-8E39268F1B02}" srcOrd="0" destOrd="0" presId="urn:microsoft.com/office/officeart/2005/8/layout/hProcess9"/>
    <dgm:cxn modelId="{A5D828E8-B090-4C2F-90C6-6606F0EBB1F8}" srcId="{50B3B39A-5A5D-4802-A2A3-B8570DF108E1}" destId="{4A572D3A-4EF1-4FCA-850A-69A3134379A9}" srcOrd="0" destOrd="0" parTransId="{D9949A4C-A414-42DE-87E1-A9993CE5AFE3}" sibTransId="{12964E82-FF09-484A-90C0-E50622A0A57F}"/>
    <dgm:cxn modelId="{167DA3EC-93DB-40D8-AF92-DCA01F6ECF17}" type="presOf" srcId="{9D55A5BA-6575-49CC-830D-9A12B36B333A}" destId="{D371B80D-CEE1-4F50-871D-AF0693933371}" srcOrd="0" destOrd="0" presId="urn:microsoft.com/office/officeart/2005/8/layout/hProcess9"/>
    <dgm:cxn modelId="{F9A97A62-9DE3-4B89-83C2-FD0151083EE7}" type="presParOf" srcId="{946617F0-DBC8-4988-827B-87D31A2AE213}" destId="{1727EC47-966C-4E3B-A6CA-A39E54A526E6}" srcOrd="0" destOrd="0" presId="urn:microsoft.com/office/officeart/2005/8/layout/hProcess9"/>
    <dgm:cxn modelId="{FC5C4341-55E2-43B9-B732-9BD2AB20FEA1}" type="presParOf" srcId="{946617F0-DBC8-4988-827B-87D31A2AE213}" destId="{EF194ACE-051C-409E-9D54-A2AFABCB2950}" srcOrd="1" destOrd="0" presId="urn:microsoft.com/office/officeart/2005/8/layout/hProcess9"/>
    <dgm:cxn modelId="{73613D09-6CFE-4B3C-98AF-0A3977A869E4}" type="presParOf" srcId="{EF194ACE-051C-409E-9D54-A2AFABCB2950}" destId="{D371B80D-CEE1-4F50-871D-AF0693933371}" srcOrd="0" destOrd="0" presId="urn:microsoft.com/office/officeart/2005/8/layout/hProcess9"/>
    <dgm:cxn modelId="{4380BC21-3394-41B9-9285-206D09D29F74}" type="presParOf" srcId="{EF194ACE-051C-409E-9D54-A2AFABCB2950}" destId="{A1595969-2A88-4962-80A1-8871931FAAD7}" srcOrd="1" destOrd="0" presId="urn:microsoft.com/office/officeart/2005/8/layout/hProcess9"/>
    <dgm:cxn modelId="{F2A6AA76-314A-44D5-8DA0-E278C4C45D49}" type="presParOf" srcId="{EF194ACE-051C-409E-9D54-A2AFABCB2950}" destId="{712817F2-5AF7-4302-868E-15DF516885A4}" srcOrd="2" destOrd="0" presId="urn:microsoft.com/office/officeart/2005/8/layout/hProcess9"/>
    <dgm:cxn modelId="{D935DF00-150F-478B-942F-28A3B98AE30F}" type="presParOf" srcId="{EF194ACE-051C-409E-9D54-A2AFABCB2950}" destId="{247AB45E-E03E-4D43-BEFA-F7D2CDE8F6B2}" srcOrd="3" destOrd="0" presId="urn:microsoft.com/office/officeart/2005/8/layout/hProcess9"/>
    <dgm:cxn modelId="{E8A2B59C-DE31-43C8-91EB-232F07E1B66F}" type="presParOf" srcId="{EF194ACE-051C-409E-9D54-A2AFABCB2950}" destId="{B0B9049F-5DFB-4747-B2F7-8E39268F1B02}" srcOrd="4" destOrd="0" presId="urn:microsoft.com/office/officeart/2005/8/layout/hProcess9"/>
    <dgm:cxn modelId="{95F90AFC-CFD7-4D36-8C72-60AA74FD0C93}" type="presParOf" srcId="{EF194ACE-051C-409E-9D54-A2AFABCB2950}" destId="{521EFB69-5235-4F5B-9EDC-73D9C9E4F4A5}" srcOrd="5" destOrd="0" presId="urn:microsoft.com/office/officeart/2005/8/layout/hProcess9"/>
    <dgm:cxn modelId="{BD502829-FD29-4953-84C6-B1EBA2DD3F0D}" type="presParOf" srcId="{EF194ACE-051C-409E-9D54-A2AFABCB2950}" destId="{DE5AF825-40D6-452E-98DD-8D1572319B31}" srcOrd="6" destOrd="0" presId="urn:microsoft.com/office/officeart/2005/8/layout/hProcess9"/>
    <dgm:cxn modelId="{2A1DF28D-C941-44DE-9E94-EF31A1938085}" type="presParOf" srcId="{EF194ACE-051C-409E-9D54-A2AFABCB2950}" destId="{DC2FB5B6-195F-4846-9C7E-AA5AF23DC6E4}" srcOrd="7" destOrd="0" presId="urn:microsoft.com/office/officeart/2005/8/layout/hProcess9"/>
    <dgm:cxn modelId="{F0C3E1F2-E8AD-426C-A431-C2164721FCDE}" type="presParOf" srcId="{EF194ACE-051C-409E-9D54-A2AFABCB2950}" destId="{1DD6BFDE-08FA-44AF-9834-1AFFF76B25C1}"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B9AA8-92AC-4F33-BAED-05E485E7069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0C04AD-45E3-410C-A2EC-3D638D264647}">
      <dgm:prSet/>
      <dgm:spPr/>
      <dgm:t>
        <a:bodyPr/>
        <a:lstStyle/>
        <a:p>
          <a:pPr>
            <a:lnSpc>
              <a:spcPct val="100000"/>
            </a:lnSpc>
          </a:pPr>
          <a:r>
            <a:rPr lang="en-US" dirty="0"/>
            <a:t>Our aim is to construct a model by considering the optimal approaches that would minimize the cost.</a:t>
          </a:r>
        </a:p>
      </dgm:t>
    </dgm:pt>
    <dgm:pt modelId="{8E719881-7859-4A29-8B62-663083494196}" type="parTrans" cxnId="{CEDDB1D2-F1F8-431B-A16A-EC9628558CA8}">
      <dgm:prSet/>
      <dgm:spPr/>
      <dgm:t>
        <a:bodyPr/>
        <a:lstStyle/>
        <a:p>
          <a:endParaRPr lang="en-US"/>
        </a:p>
      </dgm:t>
    </dgm:pt>
    <dgm:pt modelId="{DA9A3114-A615-4BA3-8515-1AE092B43058}" type="sibTrans" cxnId="{CEDDB1D2-F1F8-431B-A16A-EC9628558CA8}">
      <dgm:prSet/>
      <dgm:spPr/>
      <dgm:t>
        <a:bodyPr/>
        <a:lstStyle/>
        <a:p>
          <a:endParaRPr lang="en-US"/>
        </a:p>
      </dgm:t>
    </dgm:pt>
    <dgm:pt modelId="{F46E8E83-91E1-4751-A21A-52B471FF8F30}">
      <dgm:prSet/>
      <dgm:spPr/>
      <dgm:t>
        <a:bodyPr/>
        <a:lstStyle/>
        <a:p>
          <a:pPr>
            <a:lnSpc>
              <a:spcPct val="100000"/>
            </a:lnSpc>
          </a:pPr>
          <a:r>
            <a:rPr lang="en-US"/>
            <a:t>Considering using each of the plants and waste disposal sites as intermediate shipping points </a:t>
          </a:r>
        </a:p>
      </dgm:t>
    </dgm:pt>
    <dgm:pt modelId="{ABD41922-D9FB-4531-9D9A-54B9BE734AF5}" type="parTrans" cxnId="{44BB7736-6F2E-4858-BE1B-74720076E182}">
      <dgm:prSet/>
      <dgm:spPr/>
      <dgm:t>
        <a:bodyPr/>
        <a:lstStyle/>
        <a:p>
          <a:endParaRPr lang="en-US"/>
        </a:p>
      </dgm:t>
    </dgm:pt>
    <dgm:pt modelId="{E4BD90FA-5765-4F89-AF80-9A25AE4A9BBF}" type="sibTrans" cxnId="{44BB7736-6F2E-4858-BE1B-74720076E182}">
      <dgm:prSet/>
      <dgm:spPr/>
      <dgm:t>
        <a:bodyPr/>
        <a:lstStyle/>
        <a:p>
          <a:endParaRPr lang="en-US"/>
        </a:p>
      </dgm:t>
    </dgm:pt>
    <dgm:pt modelId="{C604B06E-F13C-4FE8-9CBB-ABBAE2D34F71}">
      <dgm:prSet/>
      <dgm:spPr/>
      <dgm:t>
        <a:bodyPr/>
        <a:lstStyle/>
        <a:p>
          <a:pPr>
            <a:lnSpc>
              <a:spcPct val="100000"/>
            </a:lnSpc>
          </a:pPr>
          <a:r>
            <a:rPr lang="en-US"/>
            <a:t>Trucks would be able to drop a load at a plant or disposal site to be picked up and carried on to the final destination by another truck, and vice versa. </a:t>
          </a:r>
        </a:p>
      </dgm:t>
    </dgm:pt>
    <dgm:pt modelId="{B5E6C316-8385-4D1D-88A5-DC3EEA40CBD6}" type="parTrans" cxnId="{1B52895F-D41F-4E68-8868-0A89EECCD59F}">
      <dgm:prSet/>
      <dgm:spPr/>
      <dgm:t>
        <a:bodyPr/>
        <a:lstStyle/>
        <a:p>
          <a:endParaRPr lang="en-US"/>
        </a:p>
      </dgm:t>
    </dgm:pt>
    <dgm:pt modelId="{36A43919-874B-40B6-B75B-FA666CB4CE90}" type="sibTrans" cxnId="{1B52895F-D41F-4E68-8868-0A89EECCD59F}">
      <dgm:prSet/>
      <dgm:spPr/>
      <dgm:t>
        <a:bodyPr/>
        <a:lstStyle/>
        <a:p>
          <a:endParaRPr lang="en-US"/>
        </a:p>
      </dgm:t>
    </dgm:pt>
    <dgm:pt modelId="{EACE12EB-FF7A-4F4D-BAD8-77933A969877}">
      <dgm:prSet/>
      <dgm:spPr/>
      <dgm:t>
        <a:bodyPr/>
        <a:lstStyle/>
        <a:p>
          <a:pPr>
            <a:lnSpc>
              <a:spcPct val="100000"/>
            </a:lnSpc>
          </a:pPr>
          <a:r>
            <a:rPr lang="en-US"/>
            <a:t> </a:t>
          </a:r>
          <a:r>
            <a:rPr lang="en-US" dirty="0"/>
            <a:t>Waste products can be shipped directly from waste disposal sites to each of six plants</a:t>
          </a:r>
        </a:p>
      </dgm:t>
    </dgm:pt>
    <dgm:pt modelId="{794288BD-C854-4EC3-A884-D0683CEC9A1A}" type="parTrans" cxnId="{98366B63-7B84-4F2C-8074-358ADCE1B20A}">
      <dgm:prSet/>
      <dgm:spPr/>
      <dgm:t>
        <a:bodyPr/>
        <a:lstStyle/>
        <a:p>
          <a:endParaRPr lang="en-US"/>
        </a:p>
      </dgm:t>
    </dgm:pt>
    <dgm:pt modelId="{B87DDC7C-1E77-44D9-859F-3128A00B362D}" type="sibTrans" cxnId="{98366B63-7B84-4F2C-8074-358ADCE1B20A}">
      <dgm:prSet/>
      <dgm:spPr/>
      <dgm:t>
        <a:bodyPr/>
        <a:lstStyle/>
        <a:p>
          <a:endParaRPr lang="en-US"/>
        </a:p>
      </dgm:t>
    </dgm:pt>
    <dgm:pt modelId="{F5BDF578-B124-414E-A3A7-229CA2249AB2}" type="pres">
      <dgm:prSet presAssocID="{970B9AA8-92AC-4F33-BAED-05E485E70691}" presName="root" presStyleCnt="0">
        <dgm:presLayoutVars>
          <dgm:dir/>
          <dgm:resizeHandles val="exact"/>
        </dgm:presLayoutVars>
      </dgm:prSet>
      <dgm:spPr/>
    </dgm:pt>
    <dgm:pt modelId="{32587637-5607-40AC-82B3-FC36895829D1}" type="pres">
      <dgm:prSet presAssocID="{D40C04AD-45E3-410C-A2EC-3D638D264647}" presName="compNode" presStyleCnt="0"/>
      <dgm:spPr/>
    </dgm:pt>
    <dgm:pt modelId="{BF5B43BC-FE01-4498-A139-D751906BABA5}" type="pres">
      <dgm:prSet presAssocID="{D40C04AD-45E3-410C-A2EC-3D638D264647}" presName="bgRect" presStyleLbl="bgShp" presStyleIdx="0" presStyleCnt="4"/>
      <dgm:spPr/>
    </dgm:pt>
    <dgm:pt modelId="{5C73CCB9-8DA6-4C61-882B-FE07632D22D8}" type="pres">
      <dgm:prSet presAssocID="{D40C04AD-45E3-410C-A2EC-3D638D2646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E0AC25DC-9F92-4F97-ACC0-87D06596E166}" type="pres">
      <dgm:prSet presAssocID="{D40C04AD-45E3-410C-A2EC-3D638D264647}" presName="spaceRect" presStyleCnt="0"/>
      <dgm:spPr/>
    </dgm:pt>
    <dgm:pt modelId="{B991C07A-C854-442D-9DF2-1B1DE9C3EE25}" type="pres">
      <dgm:prSet presAssocID="{D40C04AD-45E3-410C-A2EC-3D638D264647}" presName="parTx" presStyleLbl="revTx" presStyleIdx="0" presStyleCnt="4">
        <dgm:presLayoutVars>
          <dgm:chMax val="0"/>
          <dgm:chPref val="0"/>
        </dgm:presLayoutVars>
      </dgm:prSet>
      <dgm:spPr/>
    </dgm:pt>
    <dgm:pt modelId="{6A9071D8-8D38-4141-A57A-9DE5253684D2}" type="pres">
      <dgm:prSet presAssocID="{DA9A3114-A615-4BA3-8515-1AE092B43058}" presName="sibTrans" presStyleCnt="0"/>
      <dgm:spPr/>
    </dgm:pt>
    <dgm:pt modelId="{14371108-D2D6-49AC-8310-B2322ED67062}" type="pres">
      <dgm:prSet presAssocID="{EACE12EB-FF7A-4F4D-BAD8-77933A969877}" presName="compNode" presStyleCnt="0"/>
      <dgm:spPr/>
    </dgm:pt>
    <dgm:pt modelId="{DF45F3DE-7EC0-46D9-9B91-CCE012B4B1D7}" type="pres">
      <dgm:prSet presAssocID="{EACE12EB-FF7A-4F4D-BAD8-77933A969877}" presName="bgRect" presStyleLbl="bgShp" presStyleIdx="1" presStyleCnt="4"/>
      <dgm:spPr/>
    </dgm:pt>
    <dgm:pt modelId="{DEF485FF-21B8-471E-9EFE-D636E86C1B6F}" type="pres">
      <dgm:prSet presAssocID="{EACE12EB-FF7A-4F4D-BAD8-77933A9698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dozer"/>
        </a:ext>
      </dgm:extLst>
    </dgm:pt>
    <dgm:pt modelId="{2FA19D0B-BEBE-43E0-84DF-B985F4FE262D}" type="pres">
      <dgm:prSet presAssocID="{EACE12EB-FF7A-4F4D-BAD8-77933A969877}" presName="spaceRect" presStyleCnt="0"/>
      <dgm:spPr/>
    </dgm:pt>
    <dgm:pt modelId="{EA5F733F-8578-44C3-8921-4FDDF28E5C3E}" type="pres">
      <dgm:prSet presAssocID="{EACE12EB-FF7A-4F4D-BAD8-77933A969877}" presName="parTx" presStyleLbl="revTx" presStyleIdx="1" presStyleCnt="4">
        <dgm:presLayoutVars>
          <dgm:chMax val="0"/>
          <dgm:chPref val="0"/>
        </dgm:presLayoutVars>
      </dgm:prSet>
      <dgm:spPr/>
    </dgm:pt>
    <dgm:pt modelId="{6E1CB0FE-C461-4B49-BA80-2046C8170D0B}" type="pres">
      <dgm:prSet presAssocID="{B87DDC7C-1E77-44D9-859F-3128A00B362D}" presName="sibTrans" presStyleCnt="0"/>
      <dgm:spPr/>
    </dgm:pt>
    <dgm:pt modelId="{8F45CEEF-F32C-4AA0-B480-9B168BC93B74}" type="pres">
      <dgm:prSet presAssocID="{F46E8E83-91E1-4751-A21A-52B471FF8F30}" presName="compNode" presStyleCnt="0"/>
      <dgm:spPr/>
    </dgm:pt>
    <dgm:pt modelId="{AAA6A65B-3E63-4700-9316-8262B8795CEB}" type="pres">
      <dgm:prSet presAssocID="{F46E8E83-91E1-4751-A21A-52B471FF8F30}" presName="bgRect" presStyleLbl="bgShp" presStyleIdx="2" presStyleCnt="4"/>
      <dgm:spPr/>
    </dgm:pt>
    <dgm:pt modelId="{4B136267-0F8E-461E-A62E-F206DA183646}" type="pres">
      <dgm:prSet presAssocID="{F46E8E83-91E1-4751-A21A-52B471FF8F3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uck"/>
        </a:ext>
      </dgm:extLst>
    </dgm:pt>
    <dgm:pt modelId="{EAF334E4-6046-4707-A455-A68797AADB04}" type="pres">
      <dgm:prSet presAssocID="{F46E8E83-91E1-4751-A21A-52B471FF8F30}" presName="spaceRect" presStyleCnt="0"/>
      <dgm:spPr/>
    </dgm:pt>
    <dgm:pt modelId="{58ED3082-9617-4CAB-AC04-4B7D88184F14}" type="pres">
      <dgm:prSet presAssocID="{F46E8E83-91E1-4751-A21A-52B471FF8F30}" presName="parTx" presStyleLbl="revTx" presStyleIdx="2" presStyleCnt="4">
        <dgm:presLayoutVars>
          <dgm:chMax val="0"/>
          <dgm:chPref val="0"/>
        </dgm:presLayoutVars>
      </dgm:prSet>
      <dgm:spPr/>
    </dgm:pt>
    <dgm:pt modelId="{A7EB1291-519A-43B3-949D-B88E25A5065E}" type="pres">
      <dgm:prSet presAssocID="{E4BD90FA-5765-4F89-AF80-9A25AE4A9BBF}" presName="sibTrans" presStyleCnt="0"/>
      <dgm:spPr/>
    </dgm:pt>
    <dgm:pt modelId="{7759978B-A746-43BD-A928-B5F8A88CBDC6}" type="pres">
      <dgm:prSet presAssocID="{C604B06E-F13C-4FE8-9CBB-ABBAE2D34F71}" presName="compNode" presStyleCnt="0"/>
      <dgm:spPr/>
    </dgm:pt>
    <dgm:pt modelId="{EF27C8AF-E49D-43F1-BDDC-CC93D3C77CDE}" type="pres">
      <dgm:prSet presAssocID="{C604B06E-F13C-4FE8-9CBB-ABBAE2D34F71}" presName="bgRect" presStyleLbl="bgShp" presStyleIdx="3" presStyleCnt="4"/>
      <dgm:spPr/>
    </dgm:pt>
    <dgm:pt modelId="{12488E37-121F-4DD0-896A-B40F3D598094}" type="pres">
      <dgm:prSet presAssocID="{C604B06E-F13C-4FE8-9CBB-ABBAE2D34F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cycle"/>
        </a:ext>
      </dgm:extLst>
    </dgm:pt>
    <dgm:pt modelId="{B72446AC-8F3E-4EDF-92A8-5AB4B215F50C}" type="pres">
      <dgm:prSet presAssocID="{C604B06E-F13C-4FE8-9CBB-ABBAE2D34F71}" presName="spaceRect" presStyleCnt="0"/>
      <dgm:spPr/>
    </dgm:pt>
    <dgm:pt modelId="{2C88884B-F739-45CD-BB19-B6066120B2F5}" type="pres">
      <dgm:prSet presAssocID="{C604B06E-F13C-4FE8-9CBB-ABBAE2D34F71}" presName="parTx" presStyleLbl="revTx" presStyleIdx="3" presStyleCnt="4">
        <dgm:presLayoutVars>
          <dgm:chMax val="0"/>
          <dgm:chPref val="0"/>
        </dgm:presLayoutVars>
      </dgm:prSet>
      <dgm:spPr/>
    </dgm:pt>
  </dgm:ptLst>
  <dgm:cxnLst>
    <dgm:cxn modelId="{534F6133-F522-47C8-944B-99671D44572E}" type="presOf" srcId="{F46E8E83-91E1-4751-A21A-52B471FF8F30}" destId="{58ED3082-9617-4CAB-AC04-4B7D88184F14}" srcOrd="0" destOrd="0" presId="urn:microsoft.com/office/officeart/2018/2/layout/IconVerticalSolidList"/>
    <dgm:cxn modelId="{44BB7736-6F2E-4858-BE1B-74720076E182}" srcId="{970B9AA8-92AC-4F33-BAED-05E485E70691}" destId="{F46E8E83-91E1-4751-A21A-52B471FF8F30}" srcOrd="2" destOrd="0" parTransId="{ABD41922-D9FB-4531-9D9A-54B9BE734AF5}" sibTransId="{E4BD90FA-5765-4F89-AF80-9A25AE4A9BBF}"/>
    <dgm:cxn modelId="{BFB5983A-7091-491D-90B2-03237A6D68A1}" type="presOf" srcId="{970B9AA8-92AC-4F33-BAED-05E485E70691}" destId="{F5BDF578-B124-414E-A3A7-229CA2249AB2}" srcOrd="0" destOrd="0" presId="urn:microsoft.com/office/officeart/2018/2/layout/IconVerticalSolidList"/>
    <dgm:cxn modelId="{1B52895F-D41F-4E68-8868-0A89EECCD59F}" srcId="{970B9AA8-92AC-4F33-BAED-05E485E70691}" destId="{C604B06E-F13C-4FE8-9CBB-ABBAE2D34F71}" srcOrd="3" destOrd="0" parTransId="{B5E6C316-8385-4D1D-88A5-DC3EEA40CBD6}" sibTransId="{36A43919-874B-40B6-B75B-FA666CB4CE90}"/>
    <dgm:cxn modelId="{98366B63-7B84-4F2C-8074-358ADCE1B20A}" srcId="{970B9AA8-92AC-4F33-BAED-05E485E70691}" destId="{EACE12EB-FF7A-4F4D-BAD8-77933A969877}" srcOrd="1" destOrd="0" parTransId="{794288BD-C854-4EC3-A884-D0683CEC9A1A}" sibTransId="{B87DDC7C-1E77-44D9-859F-3128A00B362D}"/>
    <dgm:cxn modelId="{6957974E-4785-4C9C-8F38-3D3359A228CC}" type="presOf" srcId="{EACE12EB-FF7A-4F4D-BAD8-77933A969877}" destId="{EA5F733F-8578-44C3-8921-4FDDF28E5C3E}" srcOrd="0" destOrd="0" presId="urn:microsoft.com/office/officeart/2018/2/layout/IconVerticalSolidList"/>
    <dgm:cxn modelId="{02050E7C-22B2-4AB1-BCBB-B8B0130788AC}" type="presOf" srcId="{D40C04AD-45E3-410C-A2EC-3D638D264647}" destId="{B991C07A-C854-442D-9DF2-1B1DE9C3EE25}" srcOrd="0" destOrd="0" presId="urn:microsoft.com/office/officeart/2018/2/layout/IconVerticalSolidList"/>
    <dgm:cxn modelId="{5B32AC82-A587-4549-BC67-52EC489B86A0}" type="presOf" srcId="{C604B06E-F13C-4FE8-9CBB-ABBAE2D34F71}" destId="{2C88884B-F739-45CD-BB19-B6066120B2F5}" srcOrd="0" destOrd="0" presId="urn:microsoft.com/office/officeart/2018/2/layout/IconVerticalSolidList"/>
    <dgm:cxn modelId="{CEDDB1D2-F1F8-431B-A16A-EC9628558CA8}" srcId="{970B9AA8-92AC-4F33-BAED-05E485E70691}" destId="{D40C04AD-45E3-410C-A2EC-3D638D264647}" srcOrd="0" destOrd="0" parTransId="{8E719881-7859-4A29-8B62-663083494196}" sibTransId="{DA9A3114-A615-4BA3-8515-1AE092B43058}"/>
    <dgm:cxn modelId="{6C969F75-31E3-4E37-84E9-693A91A5E298}" type="presParOf" srcId="{F5BDF578-B124-414E-A3A7-229CA2249AB2}" destId="{32587637-5607-40AC-82B3-FC36895829D1}" srcOrd="0" destOrd="0" presId="urn:microsoft.com/office/officeart/2018/2/layout/IconVerticalSolidList"/>
    <dgm:cxn modelId="{79F53D7C-94E1-4A76-A01D-23698B1752FA}" type="presParOf" srcId="{32587637-5607-40AC-82B3-FC36895829D1}" destId="{BF5B43BC-FE01-4498-A139-D751906BABA5}" srcOrd="0" destOrd="0" presId="urn:microsoft.com/office/officeart/2018/2/layout/IconVerticalSolidList"/>
    <dgm:cxn modelId="{98560BE0-C369-4269-9160-257B5BC5AE8D}" type="presParOf" srcId="{32587637-5607-40AC-82B3-FC36895829D1}" destId="{5C73CCB9-8DA6-4C61-882B-FE07632D22D8}" srcOrd="1" destOrd="0" presId="urn:microsoft.com/office/officeart/2018/2/layout/IconVerticalSolidList"/>
    <dgm:cxn modelId="{6EDCE6C6-D5F7-4996-9E93-EBCDDD903EDF}" type="presParOf" srcId="{32587637-5607-40AC-82B3-FC36895829D1}" destId="{E0AC25DC-9F92-4F97-ACC0-87D06596E166}" srcOrd="2" destOrd="0" presId="urn:microsoft.com/office/officeart/2018/2/layout/IconVerticalSolidList"/>
    <dgm:cxn modelId="{5EF5CE0B-D4DE-40BC-9904-AF61815FC2F4}" type="presParOf" srcId="{32587637-5607-40AC-82B3-FC36895829D1}" destId="{B991C07A-C854-442D-9DF2-1B1DE9C3EE25}" srcOrd="3" destOrd="0" presId="urn:microsoft.com/office/officeart/2018/2/layout/IconVerticalSolidList"/>
    <dgm:cxn modelId="{3F23BE05-0FBE-418B-8D4D-CD5EEBE9A8D7}" type="presParOf" srcId="{F5BDF578-B124-414E-A3A7-229CA2249AB2}" destId="{6A9071D8-8D38-4141-A57A-9DE5253684D2}" srcOrd="1" destOrd="0" presId="urn:microsoft.com/office/officeart/2018/2/layout/IconVerticalSolidList"/>
    <dgm:cxn modelId="{67F9154A-BE55-461B-90D5-3236684F724C}" type="presParOf" srcId="{F5BDF578-B124-414E-A3A7-229CA2249AB2}" destId="{14371108-D2D6-49AC-8310-B2322ED67062}" srcOrd="2" destOrd="0" presId="urn:microsoft.com/office/officeart/2018/2/layout/IconVerticalSolidList"/>
    <dgm:cxn modelId="{BE0A17CA-2074-4FC2-9811-ADF8929CFA1E}" type="presParOf" srcId="{14371108-D2D6-49AC-8310-B2322ED67062}" destId="{DF45F3DE-7EC0-46D9-9B91-CCE012B4B1D7}" srcOrd="0" destOrd="0" presId="urn:microsoft.com/office/officeart/2018/2/layout/IconVerticalSolidList"/>
    <dgm:cxn modelId="{98EB68BC-A31C-41A1-A9DC-D09FFD3868E1}" type="presParOf" srcId="{14371108-D2D6-49AC-8310-B2322ED67062}" destId="{DEF485FF-21B8-471E-9EFE-D636E86C1B6F}" srcOrd="1" destOrd="0" presId="urn:microsoft.com/office/officeart/2018/2/layout/IconVerticalSolidList"/>
    <dgm:cxn modelId="{D14099A8-E381-4640-838F-128D465224C3}" type="presParOf" srcId="{14371108-D2D6-49AC-8310-B2322ED67062}" destId="{2FA19D0B-BEBE-43E0-84DF-B985F4FE262D}" srcOrd="2" destOrd="0" presId="urn:microsoft.com/office/officeart/2018/2/layout/IconVerticalSolidList"/>
    <dgm:cxn modelId="{2EA7C109-E7CF-4080-B5F9-841228EC8918}" type="presParOf" srcId="{14371108-D2D6-49AC-8310-B2322ED67062}" destId="{EA5F733F-8578-44C3-8921-4FDDF28E5C3E}" srcOrd="3" destOrd="0" presId="urn:microsoft.com/office/officeart/2018/2/layout/IconVerticalSolidList"/>
    <dgm:cxn modelId="{4F939497-5F8D-4E12-BBED-36672BF6B8BF}" type="presParOf" srcId="{F5BDF578-B124-414E-A3A7-229CA2249AB2}" destId="{6E1CB0FE-C461-4B49-BA80-2046C8170D0B}" srcOrd="3" destOrd="0" presId="urn:microsoft.com/office/officeart/2018/2/layout/IconVerticalSolidList"/>
    <dgm:cxn modelId="{0CFEA5A3-4126-4945-BDD6-0C955076DBBA}" type="presParOf" srcId="{F5BDF578-B124-414E-A3A7-229CA2249AB2}" destId="{8F45CEEF-F32C-4AA0-B480-9B168BC93B74}" srcOrd="4" destOrd="0" presId="urn:microsoft.com/office/officeart/2018/2/layout/IconVerticalSolidList"/>
    <dgm:cxn modelId="{1DF5EFD1-953A-4A4A-9ACB-2E94D4D6ECE5}" type="presParOf" srcId="{8F45CEEF-F32C-4AA0-B480-9B168BC93B74}" destId="{AAA6A65B-3E63-4700-9316-8262B8795CEB}" srcOrd="0" destOrd="0" presId="urn:microsoft.com/office/officeart/2018/2/layout/IconVerticalSolidList"/>
    <dgm:cxn modelId="{2F6B3561-9B89-4CEC-B97C-A4853FE653A1}" type="presParOf" srcId="{8F45CEEF-F32C-4AA0-B480-9B168BC93B74}" destId="{4B136267-0F8E-461E-A62E-F206DA183646}" srcOrd="1" destOrd="0" presId="urn:microsoft.com/office/officeart/2018/2/layout/IconVerticalSolidList"/>
    <dgm:cxn modelId="{C2F60540-B3A5-467A-99AD-FC06CBDECB73}" type="presParOf" srcId="{8F45CEEF-F32C-4AA0-B480-9B168BC93B74}" destId="{EAF334E4-6046-4707-A455-A68797AADB04}" srcOrd="2" destOrd="0" presId="urn:microsoft.com/office/officeart/2018/2/layout/IconVerticalSolidList"/>
    <dgm:cxn modelId="{3228D470-BFD8-4790-A786-9243005814D6}" type="presParOf" srcId="{8F45CEEF-F32C-4AA0-B480-9B168BC93B74}" destId="{58ED3082-9617-4CAB-AC04-4B7D88184F14}" srcOrd="3" destOrd="0" presId="urn:microsoft.com/office/officeart/2018/2/layout/IconVerticalSolidList"/>
    <dgm:cxn modelId="{E8CFA952-BC67-436E-901E-D3800CE55D02}" type="presParOf" srcId="{F5BDF578-B124-414E-A3A7-229CA2249AB2}" destId="{A7EB1291-519A-43B3-949D-B88E25A5065E}" srcOrd="5" destOrd="0" presId="urn:microsoft.com/office/officeart/2018/2/layout/IconVerticalSolidList"/>
    <dgm:cxn modelId="{8B6C4EBF-C91B-4A6C-AD2B-8AB4FCF9438D}" type="presParOf" srcId="{F5BDF578-B124-414E-A3A7-229CA2249AB2}" destId="{7759978B-A746-43BD-A928-B5F8A88CBDC6}" srcOrd="6" destOrd="0" presId="urn:microsoft.com/office/officeart/2018/2/layout/IconVerticalSolidList"/>
    <dgm:cxn modelId="{D99C3D2E-B0AB-4CB0-8C65-F70DEA06810E}" type="presParOf" srcId="{7759978B-A746-43BD-A928-B5F8A88CBDC6}" destId="{EF27C8AF-E49D-43F1-BDDC-CC93D3C77CDE}" srcOrd="0" destOrd="0" presId="urn:microsoft.com/office/officeart/2018/2/layout/IconVerticalSolidList"/>
    <dgm:cxn modelId="{DE6941F7-71B3-4BD6-AC8B-6A55BAB181B9}" type="presParOf" srcId="{7759978B-A746-43BD-A928-B5F8A88CBDC6}" destId="{12488E37-121F-4DD0-896A-B40F3D598094}" srcOrd="1" destOrd="0" presId="urn:microsoft.com/office/officeart/2018/2/layout/IconVerticalSolidList"/>
    <dgm:cxn modelId="{7BAAF44E-A4F0-4910-B636-1BA8D8359C18}" type="presParOf" srcId="{7759978B-A746-43BD-A928-B5F8A88CBDC6}" destId="{B72446AC-8F3E-4EDF-92A8-5AB4B215F50C}" srcOrd="2" destOrd="0" presId="urn:microsoft.com/office/officeart/2018/2/layout/IconVerticalSolidList"/>
    <dgm:cxn modelId="{741ED4AB-0CBE-41FB-BE16-F5AF7C664F8B}" type="presParOf" srcId="{7759978B-A746-43BD-A928-B5F8A88CBDC6}" destId="{2C88884B-F739-45CD-BB19-B6066120B2F5}" srcOrd="3" destOrd="0" presId="urn:microsoft.com/office/officeart/2018/2/layout/IconVerticalSoli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79B44C-D2E2-4FC5-A49D-69A8385652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809F61-4802-4977-90B8-64A9FB17B28B}">
      <dgm:prSet/>
      <dgm:spPr/>
      <dgm:t>
        <a:bodyPr/>
        <a:lstStyle/>
        <a:p>
          <a:pPr>
            <a:lnSpc>
              <a:spcPct val="100000"/>
            </a:lnSpc>
          </a:pPr>
          <a:r>
            <a:rPr lang="en-US"/>
            <a:t>The six plants will be considered as supply sources and three waste disposal sites are to be  considered as destination. </a:t>
          </a:r>
        </a:p>
      </dgm:t>
    </dgm:pt>
    <dgm:pt modelId="{AC8130C9-7A71-4FDD-9E73-145731214539}" type="parTrans" cxnId="{2FA8413A-DA5B-4439-A11E-ADC9EB9C6ABE}">
      <dgm:prSet/>
      <dgm:spPr/>
      <dgm:t>
        <a:bodyPr/>
        <a:lstStyle/>
        <a:p>
          <a:endParaRPr lang="en-US"/>
        </a:p>
      </dgm:t>
    </dgm:pt>
    <dgm:pt modelId="{23B67A78-CD61-4873-A250-75C6D69C57A9}" type="sibTrans" cxnId="{2FA8413A-DA5B-4439-A11E-ADC9EB9C6ABE}">
      <dgm:prSet phldrT="01" phldr="0"/>
      <dgm:spPr/>
      <dgm:t>
        <a:bodyPr/>
        <a:lstStyle/>
        <a:p>
          <a:endParaRPr lang="en-US"/>
        </a:p>
      </dgm:t>
    </dgm:pt>
    <dgm:pt modelId="{4D0074F5-2D47-4A18-B161-F2FCDC577000}">
      <dgm:prSet/>
      <dgm:spPr/>
      <dgm:t>
        <a:bodyPr/>
        <a:lstStyle/>
        <a:p>
          <a:pPr>
            <a:lnSpc>
              <a:spcPct val="100000"/>
            </a:lnSpc>
          </a:pPr>
          <a:r>
            <a:rPr lang="en-US"/>
            <a:t>In transportation problem, Shipments will be shipped directly from each plant to waste disposal sites.</a:t>
          </a:r>
        </a:p>
      </dgm:t>
    </dgm:pt>
    <dgm:pt modelId="{1E91284F-F74C-4C4C-B345-A3C8311540D9}" type="parTrans" cxnId="{0EFB9848-1FB0-4337-8416-B1CFEEF5E9E4}">
      <dgm:prSet/>
      <dgm:spPr/>
      <dgm:t>
        <a:bodyPr/>
        <a:lstStyle/>
        <a:p>
          <a:endParaRPr lang="en-US"/>
        </a:p>
      </dgm:t>
    </dgm:pt>
    <dgm:pt modelId="{306ADCD3-21CE-4EC5-8772-6915D9DFC6BB}" type="sibTrans" cxnId="{0EFB9848-1FB0-4337-8416-B1CFEEF5E9E4}">
      <dgm:prSet phldrT="02" phldr="0"/>
      <dgm:spPr/>
      <dgm:t>
        <a:bodyPr/>
        <a:lstStyle/>
        <a:p>
          <a:endParaRPr lang="en-US"/>
        </a:p>
      </dgm:t>
    </dgm:pt>
    <dgm:pt modelId="{EE799537-127E-49A8-837A-071B61812CD0}">
      <dgm:prSet/>
      <dgm:spPr/>
      <dgm:t>
        <a:bodyPr/>
        <a:lstStyle/>
        <a:p>
          <a:pPr>
            <a:lnSpc>
              <a:spcPct val="100000"/>
            </a:lnSpc>
          </a:pPr>
          <a:r>
            <a:rPr lang="en-US"/>
            <a:t>Our goal is to determine the optimal shipping route that will minimize Stateline company’s total cost.</a:t>
          </a:r>
        </a:p>
      </dgm:t>
    </dgm:pt>
    <dgm:pt modelId="{0A55DB34-7F91-4CDB-BF6A-01F43190214B}" type="parTrans" cxnId="{E75E31B1-FE02-4D4A-85FF-32CCF5CD7A2E}">
      <dgm:prSet/>
      <dgm:spPr/>
      <dgm:t>
        <a:bodyPr/>
        <a:lstStyle/>
        <a:p>
          <a:endParaRPr lang="en-US"/>
        </a:p>
      </dgm:t>
    </dgm:pt>
    <dgm:pt modelId="{19655AF6-7CA8-4535-818F-B9762C856D71}" type="sibTrans" cxnId="{E75E31B1-FE02-4D4A-85FF-32CCF5CD7A2E}">
      <dgm:prSet phldrT="03" phldr="0"/>
      <dgm:spPr/>
      <dgm:t>
        <a:bodyPr/>
        <a:lstStyle/>
        <a:p>
          <a:endParaRPr lang="en-US"/>
        </a:p>
      </dgm:t>
    </dgm:pt>
    <dgm:pt modelId="{2A571A20-412F-4C8F-9ED5-DD5D29775761}" type="pres">
      <dgm:prSet presAssocID="{D479B44C-D2E2-4FC5-A49D-69A838565270}" presName="root" presStyleCnt="0">
        <dgm:presLayoutVars>
          <dgm:dir/>
          <dgm:resizeHandles val="exact"/>
        </dgm:presLayoutVars>
      </dgm:prSet>
      <dgm:spPr/>
    </dgm:pt>
    <dgm:pt modelId="{90DE3763-599C-4F2A-9A5D-0E28DAF9ED4C}" type="pres">
      <dgm:prSet presAssocID="{B0809F61-4802-4977-90B8-64A9FB17B28B}" presName="compNode" presStyleCnt="0"/>
      <dgm:spPr/>
    </dgm:pt>
    <dgm:pt modelId="{5780BFFC-673C-4BA8-A290-0467FEC50543}" type="pres">
      <dgm:prSet presAssocID="{B0809F61-4802-4977-90B8-64A9FB17B28B}" presName="bgRect" presStyleLbl="bgShp" presStyleIdx="0" presStyleCnt="3"/>
      <dgm:spPr/>
    </dgm:pt>
    <dgm:pt modelId="{3752B5CB-2D73-4A35-B454-507B29F638C5}" type="pres">
      <dgm:prSet presAssocID="{B0809F61-4802-4977-90B8-64A9FB17B2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ne Decoration"/>
        </a:ext>
      </dgm:extLst>
    </dgm:pt>
    <dgm:pt modelId="{9FB6B768-752A-4061-9D4C-3B54C939C290}" type="pres">
      <dgm:prSet presAssocID="{B0809F61-4802-4977-90B8-64A9FB17B28B}" presName="spaceRect" presStyleCnt="0"/>
      <dgm:spPr/>
    </dgm:pt>
    <dgm:pt modelId="{D7AD0C54-7839-4EC8-9A83-03C21BE8EB58}" type="pres">
      <dgm:prSet presAssocID="{B0809F61-4802-4977-90B8-64A9FB17B28B}" presName="parTx" presStyleLbl="revTx" presStyleIdx="0" presStyleCnt="3">
        <dgm:presLayoutVars>
          <dgm:chMax val="0"/>
          <dgm:chPref val="0"/>
        </dgm:presLayoutVars>
      </dgm:prSet>
      <dgm:spPr/>
    </dgm:pt>
    <dgm:pt modelId="{DC94D9DE-0816-4864-9D18-54C582E9AF27}" type="pres">
      <dgm:prSet presAssocID="{23B67A78-CD61-4873-A250-75C6D69C57A9}" presName="sibTrans" presStyleCnt="0"/>
      <dgm:spPr/>
    </dgm:pt>
    <dgm:pt modelId="{D47B21DC-1F40-45E1-98E9-797B0F003AE6}" type="pres">
      <dgm:prSet presAssocID="{4D0074F5-2D47-4A18-B161-F2FCDC577000}" presName="compNode" presStyleCnt="0"/>
      <dgm:spPr/>
    </dgm:pt>
    <dgm:pt modelId="{C0517C3C-D42E-4339-8CF1-C3AA941E2E61}" type="pres">
      <dgm:prSet presAssocID="{4D0074F5-2D47-4A18-B161-F2FCDC577000}" presName="bgRect" presStyleLbl="bgShp" presStyleIdx="1" presStyleCnt="3"/>
      <dgm:spPr/>
    </dgm:pt>
    <dgm:pt modelId="{69471471-C155-4924-A3BF-D425DF7CCF83}" type="pres">
      <dgm:prSet presAssocID="{4D0074F5-2D47-4A18-B161-F2FCDC5770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26258232-7C6D-4686-A3DB-9FE20B33A28B}" type="pres">
      <dgm:prSet presAssocID="{4D0074F5-2D47-4A18-B161-F2FCDC577000}" presName="spaceRect" presStyleCnt="0"/>
      <dgm:spPr/>
    </dgm:pt>
    <dgm:pt modelId="{1B7788A2-93D9-408C-B38B-A35EAEB49A60}" type="pres">
      <dgm:prSet presAssocID="{4D0074F5-2D47-4A18-B161-F2FCDC577000}" presName="parTx" presStyleLbl="revTx" presStyleIdx="1" presStyleCnt="3">
        <dgm:presLayoutVars>
          <dgm:chMax val="0"/>
          <dgm:chPref val="0"/>
        </dgm:presLayoutVars>
      </dgm:prSet>
      <dgm:spPr/>
    </dgm:pt>
    <dgm:pt modelId="{A14D3147-3CC1-45CF-8805-618E0940BA88}" type="pres">
      <dgm:prSet presAssocID="{306ADCD3-21CE-4EC5-8772-6915D9DFC6BB}" presName="sibTrans" presStyleCnt="0"/>
      <dgm:spPr/>
    </dgm:pt>
    <dgm:pt modelId="{A2AAA3FE-D38E-44B2-9C04-8B31E55EED69}" type="pres">
      <dgm:prSet presAssocID="{EE799537-127E-49A8-837A-071B61812CD0}" presName="compNode" presStyleCnt="0"/>
      <dgm:spPr/>
    </dgm:pt>
    <dgm:pt modelId="{FBD64004-02F5-4BD8-B6D7-EB8FF4D1DDA2}" type="pres">
      <dgm:prSet presAssocID="{EE799537-127E-49A8-837A-071B61812CD0}" presName="bgRect" presStyleLbl="bgShp" presStyleIdx="2" presStyleCnt="3"/>
      <dgm:spPr/>
    </dgm:pt>
    <dgm:pt modelId="{5E72FB61-6130-44DC-8A57-10D155F12911}" type="pres">
      <dgm:prSet presAssocID="{EE799537-127E-49A8-837A-071B61812C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0A90E3CF-3646-42A1-960A-A6DA7CA41E6D}" type="pres">
      <dgm:prSet presAssocID="{EE799537-127E-49A8-837A-071B61812CD0}" presName="spaceRect" presStyleCnt="0"/>
      <dgm:spPr/>
    </dgm:pt>
    <dgm:pt modelId="{AE2669E3-CF21-4C81-8E06-52F9D686F47F}" type="pres">
      <dgm:prSet presAssocID="{EE799537-127E-49A8-837A-071B61812CD0}" presName="parTx" presStyleLbl="revTx" presStyleIdx="2" presStyleCnt="3">
        <dgm:presLayoutVars>
          <dgm:chMax val="0"/>
          <dgm:chPref val="0"/>
        </dgm:presLayoutVars>
      </dgm:prSet>
      <dgm:spPr/>
    </dgm:pt>
  </dgm:ptLst>
  <dgm:cxnLst>
    <dgm:cxn modelId="{2FA8413A-DA5B-4439-A11E-ADC9EB9C6ABE}" srcId="{D479B44C-D2E2-4FC5-A49D-69A838565270}" destId="{B0809F61-4802-4977-90B8-64A9FB17B28B}" srcOrd="0" destOrd="0" parTransId="{AC8130C9-7A71-4FDD-9E73-145731214539}" sibTransId="{23B67A78-CD61-4873-A250-75C6D69C57A9}"/>
    <dgm:cxn modelId="{0EFB9848-1FB0-4337-8416-B1CFEEF5E9E4}" srcId="{D479B44C-D2E2-4FC5-A49D-69A838565270}" destId="{4D0074F5-2D47-4A18-B161-F2FCDC577000}" srcOrd="1" destOrd="0" parTransId="{1E91284F-F74C-4C4C-B345-A3C8311540D9}" sibTransId="{306ADCD3-21CE-4EC5-8772-6915D9DFC6BB}"/>
    <dgm:cxn modelId="{DEAE3182-66BD-4D98-AAC8-C56BBBB2A4E7}" type="presOf" srcId="{4D0074F5-2D47-4A18-B161-F2FCDC577000}" destId="{1B7788A2-93D9-408C-B38B-A35EAEB49A60}" srcOrd="0" destOrd="0" presId="urn:microsoft.com/office/officeart/2018/2/layout/IconVerticalSolidList"/>
    <dgm:cxn modelId="{E75E31B1-FE02-4D4A-85FF-32CCF5CD7A2E}" srcId="{D479B44C-D2E2-4FC5-A49D-69A838565270}" destId="{EE799537-127E-49A8-837A-071B61812CD0}" srcOrd="2" destOrd="0" parTransId="{0A55DB34-7F91-4CDB-BF6A-01F43190214B}" sibTransId="{19655AF6-7CA8-4535-818F-B9762C856D71}"/>
    <dgm:cxn modelId="{FB69E5B4-4770-480B-81A8-D7FE0A1DA513}" type="presOf" srcId="{EE799537-127E-49A8-837A-071B61812CD0}" destId="{AE2669E3-CF21-4C81-8E06-52F9D686F47F}" srcOrd="0" destOrd="0" presId="urn:microsoft.com/office/officeart/2018/2/layout/IconVerticalSolidList"/>
    <dgm:cxn modelId="{C27A30E5-CCD4-4361-B930-1BC5B65FC083}" type="presOf" srcId="{B0809F61-4802-4977-90B8-64A9FB17B28B}" destId="{D7AD0C54-7839-4EC8-9A83-03C21BE8EB58}" srcOrd="0" destOrd="0" presId="urn:microsoft.com/office/officeart/2018/2/layout/IconVerticalSolidList"/>
    <dgm:cxn modelId="{F5E378EC-FAF4-44EE-877C-1186E54F7F00}" type="presOf" srcId="{D479B44C-D2E2-4FC5-A49D-69A838565270}" destId="{2A571A20-412F-4C8F-9ED5-DD5D29775761}" srcOrd="0" destOrd="0" presId="urn:microsoft.com/office/officeart/2018/2/layout/IconVerticalSolidList"/>
    <dgm:cxn modelId="{A87436DE-DB0D-4A7D-9DC1-C05E88ADEBEB}" type="presParOf" srcId="{2A571A20-412F-4C8F-9ED5-DD5D29775761}" destId="{90DE3763-599C-4F2A-9A5D-0E28DAF9ED4C}" srcOrd="0" destOrd="0" presId="urn:microsoft.com/office/officeart/2018/2/layout/IconVerticalSolidList"/>
    <dgm:cxn modelId="{79327D56-36AE-47C5-91EA-A87BCA23E7E7}" type="presParOf" srcId="{90DE3763-599C-4F2A-9A5D-0E28DAF9ED4C}" destId="{5780BFFC-673C-4BA8-A290-0467FEC50543}" srcOrd="0" destOrd="0" presId="urn:microsoft.com/office/officeart/2018/2/layout/IconVerticalSolidList"/>
    <dgm:cxn modelId="{ECBD4CDA-7E95-4D1A-9A1B-8BF635673047}" type="presParOf" srcId="{90DE3763-599C-4F2A-9A5D-0E28DAF9ED4C}" destId="{3752B5CB-2D73-4A35-B454-507B29F638C5}" srcOrd="1" destOrd="0" presId="urn:microsoft.com/office/officeart/2018/2/layout/IconVerticalSolidList"/>
    <dgm:cxn modelId="{3C11113A-7FE3-4387-B9F3-47E8D974A2D2}" type="presParOf" srcId="{90DE3763-599C-4F2A-9A5D-0E28DAF9ED4C}" destId="{9FB6B768-752A-4061-9D4C-3B54C939C290}" srcOrd="2" destOrd="0" presId="urn:microsoft.com/office/officeart/2018/2/layout/IconVerticalSolidList"/>
    <dgm:cxn modelId="{5D4D0272-4961-4056-84BA-7D483D044ECB}" type="presParOf" srcId="{90DE3763-599C-4F2A-9A5D-0E28DAF9ED4C}" destId="{D7AD0C54-7839-4EC8-9A83-03C21BE8EB58}" srcOrd="3" destOrd="0" presId="urn:microsoft.com/office/officeart/2018/2/layout/IconVerticalSolidList"/>
    <dgm:cxn modelId="{C0F0CC8E-AF1B-4D3A-940A-64046F9EE738}" type="presParOf" srcId="{2A571A20-412F-4C8F-9ED5-DD5D29775761}" destId="{DC94D9DE-0816-4864-9D18-54C582E9AF27}" srcOrd="1" destOrd="0" presId="urn:microsoft.com/office/officeart/2018/2/layout/IconVerticalSolidList"/>
    <dgm:cxn modelId="{10CFB9F9-CBEF-4A40-9446-D02E1B2A7847}" type="presParOf" srcId="{2A571A20-412F-4C8F-9ED5-DD5D29775761}" destId="{D47B21DC-1F40-45E1-98E9-797B0F003AE6}" srcOrd="2" destOrd="0" presId="urn:microsoft.com/office/officeart/2018/2/layout/IconVerticalSolidList"/>
    <dgm:cxn modelId="{941AC5BA-7A5E-4927-B7FA-02FE7CC25FD0}" type="presParOf" srcId="{D47B21DC-1F40-45E1-98E9-797B0F003AE6}" destId="{C0517C3C-D42E-4339-8CF1-C3AA941E2E61}" srcOrd="0" destOrd="0" presId="urn:microsoft.com/office/officeart/2018/2/layout/IconVerticalSolidList"/>
    <dgm:cxn modelId="{5A120C75-28F9-48B6-8B6C-13DCEA646FB5}" type="presParOf" srcId="{D47B21DC-1F40-45E1-98E9-797B0F003AE6}" destId="{69471471-C155-4924-A3BF-D425DF7CCF83}" srcOrd="1" destOrd="0" presId="urn:microsoft.com/office/officeart/2018/2/layout/IconVerticalSolidList"/>
    <dgm:cxn modelId="{492C8880-BA0B-4E86-A8E1-0ECB5324CCCC}" type="presParOf" srcId="{D47B21DC-1F40-45E1-98E9-797B0F003AE6}" destId="{26258232-7C6D-4686-A3DB-9FE20B33A28B}" srcOrd="2" destOrd="0" presId="urn:microsoft.com/office/officeart/2018/2/layout/IconVerticalSolidList"/>
    <dgm:cxn modelId="{5A5F6380-489F-4A84-85A7-78806E278154}" type="presParOf" srcId="{D47B21DC-1F40-45E1-98E9-797B0F003AE6}" destId="{1B7788A2-93D9-408C-B38B-A35EAEB49A60}" srcOrd="3" destOrd="0" presId="urn:microsoft.com/office/officeart/2018/2/layout/IconVerticalSolidList"/>
    <dgm:cxn modelId="{27D308DE-E98E-4534-8EB1-8011CEA89934}" type="presParOf" srcId="{2A571A20-412F-4C8F-9ED5-DD5D29775761}" destId="{A14D3147-3CC1-45CF-8805-618E0940BA88}" srcOrd="3" destOrd="0" presId="urn:microsoft.com/office/officeart/2018/2/layout/IconVerticalSolidList"/>
    <dgm:cxn modelId="{C43D5352-BEB8-40D8-842D-878BD47D493A}" type="presParOf" srcId="{2A571A20-412F-4C8F-9ED5-DD5D29775761}" destId="{A2AAA3FE-D38E-44B2-9C04-8B31E55EED69}" srcOrd="4" destOrd="0" presId="urn:microsoft.com/office/officeart/2018/2/layout/IconVerticalSolidList"/>
    <dgm:cxn modelId="{20974B27-4729-4FAB-BE42-1E283DA0FD69}" type="presParOf" srcId="{A2AAA3FE-D38E-44B2-9C04-8B31E55EED69}" destId="{FBD64004-02F5-4BD8-B6D7-EB8FF4D1DDA2}" srcOrd="0" destOrd="0" presId="urn:microsoft.com/office/officeart/2018/2/layout/IconVerticalSolidList"/>
    <dgm:cxn modelId="{9F0C985B-2F82-4E52-9028-EBA26BB7AA7E}" type="presParOf" srcId="{A2AAA3FE-D38E-44B2-9C04-8B31E55EED69}" destId="{5E72FB61-6130-44DC-8A57-10D155F12911}" srcOrd="1" destOrd="0" presId="urn:microsoft.com/office/officeart/2018/2/layout/IconVerticalSolidList"/>
    <dgm:cxn modelId="{B9311200-5208-450F-94AA-3B2E852C3A2E}" type="presParOf" srcId="{A2AAA3FE-D38E-44B2-9C04-8B31E55EED69}" destId="{0A90E3CF-3646-42A1-960A-A6DA7CA41E6D}" srcOrd="2" destOrd="0" presId="urn:microsoft.com/office/officeart/2018/2/layout/IconVerticalSolidList"/>
    <dgm:cxn modelId="{7060BF35-AA80-4305-943F-F8D2FAB4D0D7}" type="presParOf" srcId="{A2AAA3FE-D38E-44B2-9C04-8B31E55EED69}" destId="{AE2669E3-CF21-4C81-8E06-52F9D686F4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6E81F4-8C3B-43C6-BDF6-04E58257E358}"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8EBEDD34-5E38-420B-BB15-B4AE9D5EEC6B}">
      <dgm:prSet/>
      <dgm:spPr/>
      <dgm:t>
        <a:bodyPr/>
        <a:lstStyle/>
        <a:p>
          <a:r>
            <a:rPr lang="en-US" dirty="0"/>
            <a:t>Since we want to minimize the </a:t>
          </a:r>
          <a:r>
            <a:rPr lang="en-US" i="1" dirty="0"/>
            <a:t>total cost of shipping </a:t>
          </a:r>
          <a:r>
            <a:rPr lang="en-US" dirty="0"/>
            <a:t>from plant to disposal sites, the objective function would be</a:t>
          </a:r>
        </a:p>
      </dgm:t>
    </dgm:pt>
    <dgm:pt modelId="{14A3B649-C351-4F25-93F6-25577908F40E}" type="parTrans" cxnId="{3151BC7C-1F34-41A6-92F4-553FB4A08B4C}">
      <dgm:prSet/>
      <dgm:spPr/>
      <dgm:t>
        <a:bodyPr/>
        <a:lstStyle/>
        <a:p>
          <a:endParaRPr lang="en-US"/>
        </a:p>
      </dgm:t>
    </dgm:pt>
    <dgm:pt modelId="{60B5D3F7-5925-4ADB-A8AB-F308A373F77C}" type="sibTrans" cxnId="{3151BC7C-1F34-41A6-92F4-553FB4A08B4C}">
      <dgm:prSet/>
      <dgm:spPr/>
      <dgm:t>
        <a:bodyPr/>
        <a:lstStyle/>
        <a:p>
          <a:endParaRPr lang="en-US"/>
        </a:p>
      </dgm:t>
    </dgm:pt>
    <dgm:pt modelId="{63D27780-A698-498A-8805-565767E68D43}">
      <dgm:prSet/>
      <dgm:spPr/>
      <dgm:t>
        <a:bodyPr/>
        <a:lstStyle/>
        <a:p>
          <a:r>
            <a:rPr lang="en-US"/>
            <a:t>Minimum Z:  12 x</a:t>
          </a:r>
          <a:r>
            <a:rPr lang="en-US" baseline="-25000"/>
            <a:t>1A</a:t>
          </a:r>
          <a:r>
            <a:rPr lang="en-US"/>
            <a:t> + 15 x</a:t>
          </a:r>
          <a:r>
            <a:rPr lang="en-US" baseline="-25000"/>
            <a:t>1B</a:t>
          </a:r>
          <a:r>
            <a:rPr lang="en-US"/>
            <a:t> + 17 x</a:t>
          </a:r>
          <a:r>
            <a:rPr lang="en-US" baseline="-25000"/>
            <a:t>1C</a:t>
          </a:r>
          <a:r>
            <a:rPr lang="en-US"/>
            <a:t> + 14 x</a:t>
          </a:r>
          <a:r>
            <a:rPr lang="en-US" baseline="-25000"/>
            <a:t>2A</a:t>
          </a:r>
          <a:r>
            <a:rPr lang="en-US"/>
            <a:t> + 9 x</a:t>
          </a:r>
          <a:r>
            <a:rPr lang="en-US" baseline="-25000"/>
            <a:t>2B</a:t>
          </a:r>
          <a:r>
            <a:rPr lang="en-US"/>
            <a:t> + 10 x</a:t>
          </a:r>
          <a:r>
            <a:rPr lang="en-US" baseline="-25000"/>
            <a:t>2C</a:t>
          </a:r>
          <a:r>
            <a:rPr lang="en-US"/>
            <a:t> + 13 x</a:t>
          </a:r>
          <a:r>
            <a:rPr lang="en-US" baseline="-25000"/>
            <a:t>3A</a:t>
          </a:r>
          <a:r>
            <a:rPr lang="en-US"/>
            <a:t> + 20 x</a:t>
          </a:r>
          <a:r>
            <a:rPr lang="en-US" baseline="-25000"/>
            <a:t>3B</a:t>
          </a:r>
          <a:r>
            <a:rPr lang="en-US"/>
            <a:t> + 11 x</a:t>
          </a:r>
          <a:r>
            <a:rPr lang="en-US" baseline="-25000"/>
            <a:t>3C</a:t>
          </a:r>
          <a:r>
            <a:rPr lang="en-US"/>
            <a:t> + 17 x</a:t>
          </a:r>
          <a:r>
            <a:rPr lang="en-US" baseline="-25000"/>
            <a:t>4A</a:t>
          </a:r>
          <a:r>
            <a:rPr lang="en-US"/>
            <a:t> + 16 x</a:t>
          </a:r>
          <a:r>
            <a:rPr lang="en-US" baseline="-25000"/>
            <a:t>4B</a:t>
          </a:r>
          <a:r>
            <a:rPr lang="en-US"/>
            <a:t> + 19 x</a:t>
          </a:r>
          <a:r>
            <a:rPr lang="en-US" baseline="-25000"/>
            <a:t>4C</a:t>
          </a:r>
          <a:r>
            <a:rPr lang="en-US"/>
            <a:t> + 7 x</a:t>
          </a:r>
          <a:r>
            <a:rPr lang="en-US" baseline="-25000"/>
            <a:t>5A</a:t>
          </a:r>
          <a:r>
            <a:rPr lang="en-US"/>
            <a:t> + 14 x</a:t>
          </a:r>
          <a:r>
            <a:rPr lang="en-US" baseline="-25000"/>
            <a:t>5B</a:t>
          </a:r>
          <a:r>
            <a:rPr lang="en-US"/>
            <a:t> + 12 x</a:t>
          </a:r>
          <a:r>
            <a:rPr lang="en-US" baseline="-25000"/>
            <a:t>5C</a:t>
          </a:r>
          <a:r>
            <a:rPr lang="en-US"/>
            <a:t> + 22 x</a:t>
          </a:r>
          <a:r>
            <a:rPr lang="en-US" baseline="-25000"/>
            <a:t>6A</a:t>
          </a:r>
          <a:r>
            <a:rPr lang="en-US"/>
            <a:t> + 16 x</a:t>
          </a:r>
          <a:r>
            <a:rPr lang="en-US" baseline="-25000"/>
            <a:t>6B</a:t>
          </a:r>
          <a:r>
            <a:rPr lang="en-US"/>
            <a:t> + 18 x</a:t>
          </a:r>
          <a:r>
            <a:rPr lang="en-US" baseline="-25000"/>
            <a:t>6C</a:t>
          </a:r>
          <a:r>
            <a:rPr lang="en-US"/>
            <a:t> + 0 x</a:t>
          </a:r>
          <a:r>
            <a:rPr lang="en-US" baseline="-25000"/>
            <a:t>7A</a:t>
          </a:r>
          <a:r>
            <a:rPr lang="en-US"/>
            <a:t> + 0 x</a:t>
          </a:r>
          <a:r>
            <a:rPr lang="en-US" baseline="-25000"/>
            <a:t>7B</a:t>
          </a:r>
          <a:r>
            <a:rPr lang="en-US"/>
            <a:t> + 0 x</a:t>
          </a:r>
          <a:r>
            <a:rPr lang="en-US" baseline="-25000"/>
            <a:t>7C</a:t>
          </a:r>
          <a:r>
            <a:rPr lang="en-US"/>
            <a:t>;</a:t>
          </a:r>
        </a:p>
      </dgm:t>
    </dgm:pt>
    <dgm:pt modelId="{898E7BD5-2096-4B16-A643-0D4FF6B73A5F}" type="parTrans" cxnId="{10134BFE-5DA9-4DC2-BF07-8F530F77944E}">
      <dgm:prSet/>
      <dgm:spPr/>
      <dgm:t>
        <a:bodyPr/>
        <a:lstStyle/>
        <a:p>
          <a:endParaRPr lang="en-US"/>
        </a:p>
      </dgm:t>
    </dgm:pt>
    <dgm:pt modelId="{4D03FB32-85F5-4F4A-B052-4FBCB91B9375}" type="sibTrans" cxnId="{10134BFE-5DA9-4DC2-BF07-8F530F77944E}">
      <dgm:prSet/>
      <dgm:spPr/>
      <dgm:t>
        <a:bodyPr/>
        <a:lstStyle/>
        <a:p>
          <a:endParaRPr lang="en-US"/>
        </a:p>
      </dgm:t>
    </dgm:pt>
    <dgm:pt modelId="{33F9ED91-91D1-43E6-B190-6CA9205E5853}" type="pres">
      <dgm:prSet presAssocID="{BB6E81F4-8C3B-43C6-BDF6-04E58257E358}" presName="Name0" presStyleCnt="0">
        <dgm:presLayoutVars>
          <dgm:dir/>
          <dgm:animLvl val="lvl"/>
          <dgm:resizeHandles val="exact"/>
        </dgm:presLayoutVars>
      </dgm:prSet>
      <dgm:spPr/>
    </dgm:pt>
    <dgm:pt modelId="{CBD88D7C-69C8-4F9E-BB51-7629110DE31D}" type="pres">
      <dgm:prSet presAssocID="{63D27780-A698-498A-8805-565767E68D43}" presName="boxAndChildren" presStyleCnt="0"/>
      <dgm:spPr/>
    </dgm:pt>
    <dgm:pt modelId="{6F0234D6-8317-4C11-8691-B205BA27711B}" type="pres">
      <dgm:prSet presAssocID="{63D27780-A698-498A-8805-565767E68D43}" presName="parentTextBox" presStyleLbl="node1" presStyleIdx="0" presStyleCnt="2"/>
      <dgm:spPr/>
    </dgm:pt>
    <dgm:pt modelId="{34A72CBA-5DE7-4019-BE1B-93830DCEFE90}" type="pres">
      <dgm:prSet presAssocID="{60B5D3F7-5925-4ADB-A8AB-F308A373F77C}" presName="sp" presStyleCnt="0"/>
      <dgm:spPr/>
    </dgm:pt>
    <dgm:pt modelId="{7698645E-A7B3-414A-9E7F-EAC2F65F8314}" type="pres">
      <dgm:prSet presAssocID="{8EBEDD34-5E38-420B-BB15-B4AE9D5EEC6B}" presName="arrowAndChildren" presStyleCnt="0"/>
      <dgm:spPr/>
    </dgm:pt>
    <dgm:pt modelId="{BD0878A3-07DB-4695-B253-1425AAE67D09}" type="pres">
      <dgm:prSet presAssocID="{8EBEDD34-5E38-420B-BB15-B4AE9D5EEC6B}" presName="parentTextArrow" presStyleLbl="node1" presStyleIdx="1" presStyleCnt="2"/>
      <dgm:spPr/>
    </dgm:pt>
  </dgm:ptLst>
  <dgm:cxnLst>
    <dgm:cxn modelId="{65E0BD21-1E80-42CA-A41C-AD97679B358C}" type="presOf" srcId="{BB6E81F4-8C3B-43C6-BDF6-04E58257E358}" destId="{33F9ED91-91D1-43E6-B190-6CA9205E5853}" srcOrd="0" destOrd="0" presId="urn:microsoft.com/office/officeart/2005/8/layout/process4"/>
    <dgm:cxn modelId="{3151BC7C-1F34-41A6-92F4-553FB4A08B4C}" srcId="{BB6E81F4-8C3B-43C6-BDF6-04E58257E358}" destId="{8EBEDD34-5E38-420B-BB15-B4AE9D5EEC6B}" srcOrd="0" destOrd="0" parTransId="{14A3B649-C351-4F25-93F6-25577908F40E}" sibTransId="{60B5D3F7-5925-4ADB-A8AB-F308A373F77C}"/>
    <dgm:cxn modelId="{F291318C-CC77-43A0-97DF-6985A57A17B7}" type="presOf" srcId="{63D27780-A698-498A-8805-565767E68D43}" destId="{6F0234D6-8317-4C11-8691-B205BA27711B}" srcOrd="0" destOrd="0" presId="urn:microsoft.com/office/officeart/2005/8/layout/process4"/>
    <dgm:cxn modelId="{0C99A4C0-3D23-4328-AA04-9278358AA5DB}" type="presOf" srcId="{8EBEDD34-5E38-420B-BB15-B4AE9D5EEC6B}" destId="{BD0878A3-07DB-4695-B253-1425AAE67D09}" srcOrd="0" destOrd="0" presId="urn:microsoft.com/office/officeart/2005/8/layout/process4"/>
    <dgm:cxn modelId="{10134BFE-5DA9-4DC2-BF07-8F530F77944E}" srcId="{BB6E81F4-8C3B-43C6-BDF6-04E58257E358}" destId="{63D27780-A698-498A-8805-565767E68D43}" srcOrd="1" destOrd="0" parTransId="{898E7BD5-2096-4B16-A643-0D4FF6B73A5F}" sibTransId="{4D03FB32-85F5-4F4A-B052-4FBCB91B9375}"/>
    <dgm:cxn modelId="{F3869D1A-F504-466B-BB33-3958E5E79A90}" type="presParOf" srcId="{33F9ED91-91D1-43E6-B190-6CA9205E5853}" destId="{CBD88D7C-69C8-4F9E-BB51-7629110DE31D}" srcOrd="0" destOrd="0" presId="urn:microsoft.com/office/officeart/2005/8/layout/process4"/>
    <dgm:cxn modelId="{DC2381FA-840D-488C-BFEC-8EB23ADDAD99}" type="presParOf" srcId="{CBD88D7C-69C8-4F9E-BB51-7629110DE31D}" destId="{6F0234D6-8317-4C11-8691-B205BA27711B}" srcOrd="0" destOrd="0" presId="urn:microsoft.com/office/officeart/2005/8/layout/process4"/>
    <dgm:cxn modelId="{43619986-A13D-4DF9-BD58-5074D88CE410}" type="presParOf" srcId="{33F9ED91-91D1-43E6-B190-6CA9205E5853}" destId="{34A72CBA-5DE7-4019-BE1B-93830DCEFE90}" srcOrd="1" destOrd="0" presId="urn:microsoft.com/office/officeart/2005/8/layout/process4"/>
    <dgm:cxn modelId="{FF1EC5A9-C713-485B-A1A1-94B0F34B0AB9}" type="presParOf" srcId="{33F9ED91-91D1-43E6-B190-6CA9205E5853}" destId="{7698645E-A7B3-414A-9E7F-EAC2F65F8314}" srcOrd="2" destOrd="0" presId="urn:microsoft.com/office/officeart/2005/8/layout/process4"/>
    <dgm:cxn modelId="{2B4A6208-69FB-476A-B65D-374F675B58A6}" type="presParOf" srcId="{7698645E-A7B3-414A-9E7F-EAC2F65F8314}" destId="{BD0878A3-07DB-4695-B253-1425AAE67D0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67999A-497F-484A-A501-A33EA5A324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2704AAB-BFBE-43BE-9591-4096B73CF3A4}">
      <dgm:prSet/>
      <dgm:spPr/>
      <dgm:t>
        <a:bodyPr/>
        <a:lstStyle/>
        <a:p>
          <a:r>
            <a:rPr lang="en-US"/>
            <a:t>The Transportation problem of the Stateline Shipping and Transport Company was mathematically modelled and analysed. </a:t>
          </a:r>
        </a:p>
      </dgm:t>
    </dgm:pt>
    <dgm:pt modelId="{81815337-E9EA-431A-9950-61828E3D6C50}" type="parTrans" cxnId="{B5CFC843-A1BF-4292-ABCF-428CC909791D}">
      <dgm:prSet/>
      <dgm:spPr/>
      <dgm:t>
        <a:bodyPr/>
        <a:lstStyle/>
        <a:p>
          <a:endParaRPr lang="en-US"/>
        </a:p>
      </dgm:t>
    </dgm:pt>
    <dgm:pt modelId="{DE462B64-D51F-4732-B203-60F1DE1D7CD7}" type="sibTrans" cxnId="{B5CFC843-A1BF-4292-ABCF-428CC909791D}">
      <dgm:prSet/>
      <dgm:spPr/>
      <dgm:t>
        <a:bodyPr/>
        <a:lstStyle/>
        <a:p>
          <a:endParaRPr lang="en-US"/>
        </a:p>
      </dgm:t>
    </dgm:pt>
    <dgm:pt modelId="{B4BC298F-3CEC-4BDA-A8B5-BA0482C5DB31}">
      <dgm:prSet/>
      <dgm:spPr/>
      <dgm:t>
        <a:bodyPr/>
        <a:lstStyle/>
        <a:p>
          <a:r>
            <a:rPr lang="en-US"/>
            <a:t>The minimum cost of the company was estimated as $2822. </a:t>
          </a:r>
        </a:p>
      </dgm:t>
    </dgm:pt>
    <dgm:pt modelId="{75E51F62-4F81-4788-A6B9-57459354107E}" type="parTrans" cxnId="{A7BC0E3D-275A-4E6F-8805-F4FDF06D555D}">
      <dgm:prSet/>
      <dgm:spPr/>
      <dgm:t>
        <a:bodyPr/>
        <a:lstStyle/>
        <a:p>
          <a:endParaRPr lang="en-US"/>
        </a:p>
      </dgm:t>
    </dgm:pt>
    <dgm:pt modelId="{70339B4B-4D6E-488A-BC21-81F3A7D9A274}" type="sibTrans" cxnId="{A7BC0E3D-275A-4E6F-8805-F4FDF06D555D}">
      <dgm:prSet/>
      <dgm:spPr/>
      <dgm:t>
        <a:bodyPr/>
        <a:lstStyle/>
        <a:p>
          <a:endParaRPr lang="en-US"/>
        </a:p>
      </dgm:t>
    </dgm:pt>
    <dgm:pt modelId="{EB2DE0D3-1ACA-4DAB-A8DD-062A0D728AA9}">
      <dgm:prSet/>
      <dgm:spPr/>
      <dgm:t>
        <a:bodyPr/>
        <a:lstStyle/>
        <a:p>
          <a:r>
            <a:rPr lang="en-US"/>
            <a:t>It is found that if we use certain intermediate points to drop the waste and then pick up from there to the final destination will increase the cost to the company i.e., $3693. </a:t>
          </a:r>
        </a:p>
      </dgm:t>
    </dgm:pt>
    <dgm:pt modelId="{115CF0E9-AAC5-4D24-8E34-D295BBF15B94}" type="parTrans" cxnId="{D5D9B925-735D-450E-9BED-251BE755E5DB}">
      <dgm:prSet/>
      <dgm:spPr/>
      <dgm:t>
        <a:bodyPr/>
        <a:lstStyle/>
        <a:p>
          <a:endParaRPr lang="en-US"/>
        </a:p>
      </dgm:t>
    </dgm:pt>
    <dgm:pt modelId="{EEEF86D8-7259-47EC-8029-E767FD88DB83}" type="sibTrans" cxnId="{D5D9B925-735D-450E-9BED-251BE755E5DB}">
      <dgm:prSet/>
      <dgm:spPr/>
      <dgm:t>
        <a:bodyPr/>
        <a:lstStyle/>
        <a:p>
          <a:endParaRPr lang="en-US"/>
        </a:p>
      </dgm:t>
    </dgm:pt>
    <dgm:pt modelId="{66E78A12-EB89-4C47-A889-343843EA1F84}">
      <dgm:prSet/>
      <dgm:spPr/>
      <dgm:t>
        <a:bodyPr/>
        <a:lstStyle/>
        <a:p>
          <a:r>
            <a:rPr lang="en-US"/>
            <a:t>Hence, The transportation model would be preferable over transshipment model.</a:t>
          </a:r>
        </a:p>
      </dgm:t>
    </dgm:pt>
    <dgm:pt modelId="{09AC6E72-EBCA-4197-ABFA-F5794936539A}" type="parTrans" cxnId="{CBE3A977-60B9-4FDB-9AD2-0317F80999EB}">
      <dgm:prSet/>
      <dgm:spPr/>
      <dgm:t>
        <a:bodyPr/>
        <a:lstStyle/>
        <a:p>
          <a:endParaRPr lang="en-US"/>
        </a:p>
      </dgm:t>
    </dgm:pt>
    <dgm:pt modelId="{31A707E1-CA24-4661-9A6E-F507A0285754}" type="sibTrans" cxnId="{CBE3A977-60B9-4FDB-9AD2-0317F80999EB}">
      <dgm:prSet/>
      <dgm:spPr/>
      <dgm:t>
        <a:bodyPr/>
        <a:lstStyle/>
        <a:p>
          <a:endParaRPr lang="en-US"/>
        </a:p>
      </dgm:t>
    </dgm:pt>
    <dgm:pt modelId="{B02F8BCF-0514-4C67-8236-FFA9741841FB}" type="pres">
      <dgm:prSet presAssocID="{1567999A-497F-484A-A501-A33EA5A32410}" presName="root" presStyleCnt="0">
        <dgm:presLayoutVars>
          <dgm:dir/>
          <dgm:resizeHandles val="exact"/>
        </dgm:presLayoutVars>
      </dgm:prSet>
      <dgm:spPr/>
    </dgm:pt>
    <dgm:pt modelId="{3CE19CA6-4AB6-4783-B7B0-5506C0262C7D}" type="pres">
      <dgm:prSet presAssocID="{22704AAB-BFBE-43BE-9591-4096B73CF3A4}" presName="compNode" presStyleCnt="0"/>
      <dgm:spPr/>
    </dgm:pt>
    <dgm:pt modelId="{04BE4B5F-A5BF-4FE7-B76E-80CB73D3BB62}" type="pres">
      <dgm:prSet presAssocID="{22704AAB-BFBE-43BE-9591-4096B73CF3A4}" presName="bgRect" presStyleLbl="bgShp" presStyleIdx="0" presStyleCnt="4"/>
      <dgm:spPr/>
    </dgm:pt>
    <dgm:pt modelId="{A3E1AFF1-983C-4D32-99B6-334F3210DC03}" type="pres">
      <dgm:prSet presAssocID="{22704AAB-BFBE-43BE-9591-4096B73CF3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B7F6898D-A291-4BB0-BCC7-5E87450A0563}" type="pres">
      <dgm:prSet presAssocID="{22704AAB-BFBE-43BE-9591-4096B73CF3A4}" presName="spaceRect" presStyleCnt="0"/>
      <dgm:spPr/>
    </dgm:pt>
    <dgm:pt modelId="{3C3D2FF1-4CA9-47F0-9D85-FB14628AD6A7}" type="pres">
      <dgm:prSet presAssocID="{22704AAB-BFBE-43BE-9591-4096B73CF3A4}" presName="parTx" presStyleLbl="revTx" presStyleIdx="0" presStyleCnt="4">
        <dgm:presLayoutVars>
          <dgm:chMax val="0"/>
          <dgm:chPref val="0"/>
        </dgm:presLayoutVars>
      </dgm:prSet>
      <dgm:spPr/>
    </dgm:pt>
    <dgm:pt modelId="{D971F63F-57DD-43FA-BE6F-6B74FFA9D660}" type="pres">
      <dgm:prSet presAssocID="{DE462B64-D51F-4732-B203-60F1DE1D7CD7}" presName="sibTrans" presStyleCnt="0"/>
      <dgm:spPr/>
    </dgm:pt>
    <dgm:pt modelId="{D8E63FFA-0194-455F-9ED2-86A3FEB9A871}" type="pres">
      <dgm:prSet presAssocID="{B4BC298F-3CEC-4BDA-A8B5-BA0482C5DB31}" presName="compNode" presStyleCnt="0"/>
      <dgm:spPr/>
    </dgm:pt>
    <dgm:pt modelId="{F08988DF-FC80-4312-8745-752765D66BD9}" type="pres">
      <dgm:prSet presAssocID="{B4BC298F-3CEC-4BDA-A8B5-BA0482C5DB31}" presName="bgRect" presStyleLbl="bgShp" presStyleIdx="1" presStyleCnt="4"/>
      <dgm:spPr/>
    </dgm:pt>
    <dgm:pt modelId="{2D7A5DCB-E10C-4056-83C6-016640DC3040}" type="pres">
      <dgm:prSet presAssocID="{B4BC298F-3CEC-4BDA-A8B5-BA0482C5DB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A4A17A14-70A3-4C71-B48F-774DDAEADB8F}" type="pres">
      <dgm:prSet presAssocID="{B4BC298F-3CEC-4BDA-A8B5-BA0482C5DB31}" presName="spaceRect" presStyleCnt="0"/>
      <dgm:spPr/>
    </dgm:pt>
    <dgm:pt modelId="{208B7795-5CC0-4C1C-920B-4FC4F1AC279E}" type="pres">
      <dgm:prSet presAssocID="{B4BC298F-3CEC-4BDA-A8B5-BA0482C5DB31}" presName="parTx" presStyleLbl="revTx" presStyleIdx="1" presStyleCnt="4">
        <dgm:presLayoutVars>
          <dgm:chMax val="0"/>
          <dgm:chPref val="0"/>
        </dgm:presLayoutVars>
      </dgm:prSet>
      <dgm:spPr/>
    </dgm:pt>
    <dgm:pt modelId="{6770AB7D-D57B-4CDA-ADCC-8E284542C348}" type="pres">
      <dgm:prSet presAssocID="{70339B4B-4D6E-488A-BC21-81F3A7D9A274}" presName="sibTrans" presStyleCnt="0"/>
      <dgm:spPr/>
    </dgm:pt>
    <dgm:pt modelId="{CA1B8FFA-2167-4749-B4FB-3E7489C88E29}" type="pres">
      <dgm:prSet presAssocID="{EB2DE0D3-1ACA-4DAB-A8DD-062A0D728AA9}" presName="compNode" presStyleCnt="0"/>
      <dgm:spPr/>
    </dgm:pt>
    <dgm:pt modelId="{01809407-5256-4DF9-812F-DC3B7C48183C}" type="pres">
      <dgm:prSet presAssocID="{EB2DE0D3-1ACA-4DAB-A8DD-062A0D728AA9}" presName="bgRect" presStyleLbl="bgShp" presStyleIdx="2" presStyleCnt="4"/>
      <dgm:spPr/>
    </dgm:pt>
    <dgm:pt modelId="{5B458F78-8B0B-4E12-988F-1A21C40C4E24}" type="pres">
      <dgm:prSet presAssocID="{EB2DE0D3-1ACA-4DAB-A8DD-062A0D728AA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ACAAA144-6D9B-478D-99E1-ED87BC137F6A}" type="pres">
      <dgm:prSet presAssocID="{EB2DE0D3-1ACA-4DAB-A8DD-062A0D728AA9}" presName="spaceRect" presStyleCnt="0"/>
      <dgm:spPr/>
    </dgm:pt>
    <dgm:pt modelId="{98C997BF-5B04-4E10-B077-97739A6A89AD}" type="pres">
      <dgm:prSet presAssocID="{EB2DE0D3-1ACA-4DAB-A8DD-062A0D728AA9}" presName="parTx" presStyleLbl="revTx" presStyleIdx="2" presStyleCnt="4">
        <dgm:presLayoutVars>
          <dgm:chMax val="0"/>
          <dgm:chPref val="0"/>
        </dgm:presLayoutVars>
      </dgm:prSet>
      <dgm:spPr/>
    </dgm:pt>
    <dgm:pt modelId="{5E1DB0EF-DE90-46AF-A983-99EC76A507AD}" type="pres">
      <dgm:prSet presAssocID="{EEEF86D8-7259-47EC-8029-E767FD88DB83}" presName="sibTrans" presStyleCnt="0"/>
      <dgm:spPr/>
    </dgm:pt>
    <dgm:pt modelId="{89BF1E3C-DAB2-47F4-A9EA-E075C8F2EF51}" type="pres">
      <dgm:prSet presAssocID="{66E78A12-EB89-4C47-A889-343843EA1F84}" presName="compNode" presStyleCnt="0"/>
      <dgm:spPr/>
    </dgm:pt>
    <dgm:pt modelId="{DE163BE4-7AA6-4AAA-92D5-C690D3D5DDFE}" type="pres">
      <dgm:prSet presAssocID="{66E78A12-EB89-4C47-A889-343843EA1F84}" presName="bgRect" presStyleLbl="bgShp" presStyleIdx="3" presStyleCnt="4"/>
      <dgm:spPr/>
    </dgm:pt>
    <dgm:pt modelId="{007583B9-19B3-4BBD-89B2-A98C87D3563A}" type="pres">
      <dgm:prSet presAssocID="{66E78A12-EB89-4C47-A889-343843EA1F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ooter"/>
        </a:ext>
      </dgm:extLst>
    </dgm:pt>
    <dgm:pt modelId="{4FBE07B0-71A0-4906-93DE-6E5048AB9AAA}" type="pres">
      <dgm:prSet presAssocID="{66E78A12-EB89-4C47-A889-343843EA1F84}" presName="spaceRect" presStyleCnt="0"/>
      <dgm:spPr/>
    </dgm:pt>
    <dgm:pt modelId="{C6D2C6ED-2215-4280-95F3-AF4AE176AB46}" type="pres">
      <dgm:prSet presAssocID="{66E78A12-EB89-4C47-A889-343843EA1F84}" presName="parTx" presStyleLbl="revTx" presStyleIdx="3" presStyleCnt="4">
        <dgm:presLayoutVars>
          <dgm:chMax val="0"/>
          <dgm:chPref val="0"/>
        </dgm:presLayoutVars>
      </dgm:prSet>
      <dgm:spPr/>
    </dgm:pt>
  </dgm:ptLst>
  <dgm:cxnLst>
    <dgm:cxn modelId="{D5D9B925-735D-450E-9BED-251BE755E5DB}" srcId="{1567999A-497F-484A-A501-A33EA5A32410}" destId="{EB2DE0D3-1ACA-4DAB-A8DD-062A0D728AA9}" srcOrd="2" destOrd="0" parTransId="{115CF0E9-AAC5-4D24-8E34-D295BBF15B94}" sibTransId="{EEEF86D8-7259-47EC-8029-E767FD88DB83}"/>
    <dgm:cxn modelId="{A7BC0E3D-275A-4E6F-8805-F4FDF06D555D}" srcId="{1567999A-497F-484A-A501-A33EA5A32410}" destId="{B4BC298F-3CEC-4BDA-A8B5-BA0482C5DB31}" srcOrd="1" destOrd="0" parTransId="{75E51F62-4F81-4788-A6B9-57459354107E}" sibTransId="{70339B4B-4D6E-488A-BC21-81F3A7D9A274}"/>
    <dgm:cxn modelId="{B5CFC843-A1BF-4292-ABCF-428CC909791D}" srcId="{1567999A-497F-484A-A501-A33EA5A32410}" destId="{22704AAB-BFBE-43BE-9591-4096B73CF3A4}" srcOrd="0" destOrd="0" parTransId="{81815337-E9EA-431A-9950-61828E3D6C50}" sibTransId="{DE462B64-D51F-4732-B203-60F1DE1D7CD7}"/>
    <dgm:cxn modelId="{49909A64-21F6-4D45-B7A1-D2CA000C0E88}" type="presOf" srcId="{B4BC298F-3CEC-4BDA-A8B5-BA0482C5DB31}" destId="{208B7795-5CC0-4C1C-920B-4FC4F1AC279E}" srcOrd="0" destOrd="0" presId="urn:microsoft.com/office/officeart/2018/2/layout/IconVerticalSolidList"/>
    <dgm:cxn modelId="{9DFCBC48-0E62-4D52-B08A-DE5642421392}" type="presOf" srcId="{1567999A-497F-484A-A501-A33EA5A32410}" destId="{B02F8BCF-0514-4C67-8236-FFA9741841FB}" srcOrd="0" destOrd="0" presId="urn:microsoft.com/office/officeart/2018/2/layout/IconVerticalSolidList"/>
    <dgm:cxn modelId="{CBE3A977-60B9-4FDB-9AD2-0317F80999EB}" srcId="{1567999A-497F-484A-A501-A33EA5A32410}" destId="{66E78A12-EB89-4C47-A889-343843EA1F84}" srcOrd="3" destOrd="0" parTransId="{09AC6E72-EBCA-4197-ABFA-F5794936539A}" sibTransId="{31A707E1-CA24-4661-9A6E-F507A0285754}"/>
    <dgm:cxn modelId="{50238C97-ADA2-44D6-ABB7-08E799FC67A8}" type="presOf" srcId="{22704AAB-BFBE-43BE-9591-4096B73CF3A4}" destId="{3C3D2FF1-4CA9-47F0-9D85-FB14628AD6A7}" srcOrd="0" destOrd="0" presId="urn:microsoft.com/office/officeart/2018/2/layout/IconVerticalSolidList"/>
    <dgm:cxn modelId="{E9206AC8-BF12-4B7A-9756-D253FB867CAC}" type="presOf" srcId="{EB2DE0D3-1ACA-4DAB-A8DD-062A0D728AA9}" destId="{98C997BF-5B04-4E10-B077-97739A6A89AD}" srcOrd="0" destOrd="0" presId="urn:microsoft.com/office/officeart/2018/2/layout/IconVerticalSolidList"/>
    <dgm:cxn modelId="{91E547F6-BFEA-4BB4-AA70-00AE10056F20}" type="presOf" srcId="{66E78A12-EB89-4C47-A889-343843EA1F84}" destId="{C6D2C6ED-2215-4280-95F3-AF4AE176AB46}" srcOrd="0" destOrd="0" presId="urn:microsoft.com/office/officeart/2018/2/layout/IconVerticalSolidList"/>
    <dgm:cxn modelId="{13515104-68C4-4928-AD67-D450FE848EF9}" type="presParOf" srcId="{B02F8BCF-0514-4C67-8236-FFA9741841FB}" destId="{3CE19CA6-4AB6-4783-B7B0-5506C0262C7D}" srcOrd="0" destOrd="0" presId="urn:microsoft.com/office/officeart/2018/2/layout/IconVerticalSolidList"/>
    <dgm:cxn modelId="{F9A36585-5DF5-44D5-9DD7-4B01D378621C}" type="presParOf" srcId="{3CE19CA6-4AB6-4783-B7B0-5506C0262C7D}" destId="{04BE4B5F-A5BF-4FE7-B76E-80CB73D3BB62}" srcOrd="0" destOrd="0" presId="urn:microsoft.com/office/officeart/2018/2/layout/IconVerticalSolidList"/>
    <dgm:cxn modelId="{50DC8EA9-E409-4577-903A-F8657AC81C04}" type="presParOf" srcId="{3CE19CA6-4AB6-4783-B7B0-5506C0262C7D}" destId="{A3E1AFF1-983C-4D32-99B6-334F3210DC03}" srcOrd="1" destOrd="0" presId="urn:microsoft.com/office/officeart/2018/2/layout/IconVerticalSolidList"/>
    <dgm:cxn modelId="{84199E96-E42F-4A2A-8967-87C9F680DA55}" type="presParOf" srcId="{3CE19CA6-4AB6-4783-B7B0-5506C0262C7D}" destId="{B7F6898D-A291-4BB0-BCC7-5E87450A0563}" srcOrd="2" destOrd="0" presId="urn:microsoft.com/office/officeart/2018/2/layout/IconVerticalSolidList"/>
    <dgm:cxn modelId="{6A0FA26C-6A34-46C5-89F5-11E360779807}" type="presParOf" srcId="{3CE19CA6-4AB6-4783-B7B0-5506C0262C7D}" destId="{3C3D2FF1-4CA9-47F0-9D85-FB14628AD6A7}" srcOrd="3" destOrd="0" presId="urn:microsoft.com/office/officeart/2018/2/layout/IconVerticalSolidList"/>
    <dgm:cxn modelId="{81D9BF8B-BC4E-4D27-B189-82B26BF1D9D9}" type="presParOf" srcId="{B02F8BCF-0514-4C67-8236-FFA9741841FB}" destId="{D971F63F-57DD-43FA-BE6F-6B74FFA9D660}" srcOrd="1" destOrd="0" presId="urn:microsoft.com/office/officeart/2018/2/layout/IconVerticalSolidList"/>
    <dgm:cxn modelId="{33BE6158-C8C6-4581-97FA-3E4222364CE3}" type="presParOf" srcId="{B02F8BCF-0514-4C67-8236-FFA9741841FB}" destId="{D8E63FFA-0194-455F-9ED2-86A3FEB9A871}" srcOrd="2" destOrd="0" presId="urn:microsoft.com/office/officeart/2018/2/layout/IconVerticalSolidList"/>
    <dgm:cxn modelId="{80E5D55A-A603-4381-92C5-27071DAC16FF}" type="presParOf" srcId="{D8E63FFA-0194-455F-9ED2-86A3FEB9A871}" destId="{F08988DF-FC80-4312-8745-752765D66BD9}" srcOrd="0" destOrd="0" presId="urn:microsoft.com/office/officeart/2018/2/layout/IconVerticalSolidList"/>
    <dgm:cxn modelId="{67EF0DC7-8905-4FAA-8CE6-2858B22A1BAE}" type="presParOf" srcId="{D8E63FFA-0194-455F-9ED2-86A3FEB9A871}" destId="{2D7A5DCB-E10C-4056-83C6-016640DC3040}" srcOrd="1" destOrd="0" presId="urn:microsoft.com/office/officeart/2018/2/layout/IconVerticalSolidList"/>
    <dgm:cxn modelId="{DDD84332-1038-4D6E-BACE-23289A99971F}" type="presParOf" srcId="{D8E63FFA-0194-455F-9ED2-86A3FEB9A871}" destId="{A4A17A14-70A3-4C71-B48F-774DDAEADB8F}" srcOrd="2" destOrd="0" presId="urn:microsoft.com/office/officeart/2018/2/layout/IconVerticalSolidList"/>
    <dgm:cxn modelId="{980A3549-CC61-413D-A73D-AC36479382DC}" type="presParOf" srcId="{D8E63FFA-0194-455F-9ED2-86A3FEB9A871}" destId="{208B7795-5CC0-4C1C-920B-4FC4F1AC279E}" srcOrd="3" destOrd="0" presId="urn:microsoft.com/office/officeart/2018/2/layout/IconVerticalSolidList"/>
    <dgm:cxn modelId="{BAE820A1-A5D4-4545-B289-DA37EB3715B1}" type="presParOf" srcId="{B02F8BCF-0514-4C67-8236-FFA9741841FB}" destId="{6770AB7D-D57B-4CDA-ADCC-8E284542C348}" srcOrd="3" destOrd="0" presId="urn:microsoft.com/office/officeart/2018/2/layout/IconVerticalSolidList"/>
    <dgm:cxn modelId="{B36AE6E4-B375-4B9D-9B69-5361A5AE52BC}" type="presParOf" srcId="{B02F8BCF-0514-4C67-8236-FFA9741841FB}" destId="{CA1B8FFA-2167-4749-B4FB-3E7489C88E29}" srcOrd="4" destOrd="0" presId="urn:microsoft.com/office/officeart/2018/2/layout/IconVerticalSolidList"/>
    <dgm:cxn modelId="{2AD09142-6EDF-43C5-A55F-4912E0001142}" type="presParOf" srcId="{CA1B8FFA-2167-4749-B4FB-3E7489C88E29}" destId="{01809407-5256-4DF9-812F-DC3B7C48183C}" srcOrd="0" destOrd="0" presId="urn:microsoft.com/office/officeart/2018/2/layout/IconVerticalSolidList"/>
    <dgm:cxn modelId="{28A5AC40-B31D-42E9-B2D5-980DB28DE1CE}" type="presParOf" srcId="{CA1B8FFA-2167-4749-B4FB-3E7489C88E29}" destId="{5B458F78-8B0B-4E12-988F-1A21C40C4E24}" srcOrd="1" destOrd="0" presId="urn:microsoft.com/office/officeart/2018/2/layout/IconVerticalSolidList"/>
    <dgm:cxn modelId="{F54AB7FF-10F1-49E8-9369-94D9A2C90048}" type="presParOf" srcId="{CA1B8FFA-2167-4749-B4FB-3E7489C88E29}" destId="{ACAAA144-6D9B-478D-99E1-ED87BC137F6A}" srcOrd="2" destOrd="0" presId="urn:microsoft.com/office/officeart/2018/2/layout/IconVerticalSolidList"/>
    <dgm:cxn modelId="{F28CF240-BF17-47A1-853E-4A2BB52C63F3}" type="presParOf" srcId="{CA1B8FFA-2167-4749-B4FB-3E7489C88E29}" destId="{98C997BF-5B04-4E10-B077-97739A6A89AD}" srcOrd="3" destOrd="0" presId="urn:microsoft.com/office/officeart/2018/2/layout/IconVerticalSolidList"/>
    <dgm:cxn modelId="{C1F4472F-0768-47DA-93F4-CE8EB1731D3A}" type="presParOf" srcId="{B02F8BCF-0514-4C67-8236-FFA9741841FB}" destId="{5E1DB0EF-DE90-46AF-A983-99EC76A507AD}" srcOrd="5" destOrd="0" presId="urn:microsoft.com/office/officeart/2018/2/layout/IconVerticalSolidList"/>
    <dgm:cxn modelId="{0D55B3F0-B29E-4119-9412-2491C13327F6}" type="presParOf" srcId="{B02F8BCF-0514-4C67-8236-FFA9741841FB}" destId="{89BF1E3C-DAB2-47F4-A9EA-E075C8F2EF51}" srcOrd="6" destOrd="0" presId="urn:microsoft.com/office/officeart/2018/2/layout/IconVerticalSolidList"/>
    <dgm:cxn modelId="{C102CEF9-9505-417A-BE6D-EC66308AD5C0}" type="presParOf" srcId="{89BF1E3C-DAB2-47F4-A9EA-E075C8F2EF51}" destId="{DE163BE4-7AA6-4AAA-92D5-C690D3D5DDFE}" srcOrd="0" destOrd="0" presId="urn:microsoft.com/office/officeart/2018/2/layout/IconVerticalSolidList"/>
    <dgm:cxn modelId="{68EDD77A-FFFD-4191-99E6-20F2C070D35D}" type="presParOf" srcId="{89BF1E3C-DAB2-47F4-A9EA-E075C8F2EF51}" destId="{007583B9-19B3-4BBD-89B2-A98C87D3563A}" srcOrd="1" destOrd="0" presId="urn:microsoft.com/office/officeart/2018/2/layout/IconVerticalSolidList"/>
    <dgm:cxn modelId="{E8EA3968-BCD1-4378-A81D-06EB466A324E}" type="presParOf" srcId="{89BF1E3C-DAB2-47F4-A9EA-E075C8F2EF51}" destId="{4FBE07B0-71A0-4906-93DE-6E5048AB9AAA}" srcOrd="2" destOrd="0" presId="urn:microsoft.com/office/officeart/2018/2/layout/IconVerticalSolidList"/>
    <dgm:cxn modelId="{42E3BE45-05DC-4768-86E9-930A2D437609}" type="presParOf" srcId="{89BF1E3C-DAB2-47F4-A9EA-E075C8F2EF51}" destId="{C6D2C6ED-2215-4280-95F3-AF4AE176AB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7EC47-966C-4E3B-A6CA-A39E54A526E6}">
      <dsp:nvSpPr>
        <dsp:cNvPr id="0" name=""/>
        <dsp:cNvSpPr/>
      </dsp:nvSpPr>
      <dsp:spPr>
        <a:xfrm>
          <a:off x="724757" y="0"/>
          <a:ext cx="8213915" cy="402336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1B80D-CEE1-4F50-871D-AF0693933371}">
      <dsp:nvSpPr>
        <dsp:cNvPr id="0" name=""/>
        <dsp:cNvSpPr/>
      </dsp:nvSpPr>
      <dsp:spPr>
        <a:xfrm>
          <a:off x="3774" y="1207008"/>
          <a:ext cx="1834541" cy="16093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Problem Statement</a:t>
          </a:r>
        </a:p>
      </dsp:txBody>
      <dsp:txXfrm>
        <a:off x="82336" y="1285570"/>
        <a:ext cx="1677417" cy="1452220"/>
      </dsp:txXfrm>
    </dsp:sp>
    <dsp:sp modelId="{712817F2-5AF7-4302-868E-15DF516885A4}">
      <dsp:nvSpPr>
        <dsp:cNvPr id="0" name=""/>
        <dsp:cNvSpPr/>
      </dsp:nvSpPr>
      <dsp:spPr>
        <a:xfrm>
          <a:off x="1959109" y="1207008"/>
          <a:ext cx="1834541" cy="16093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Method</a:t>
          </a:r>
        </a:p>
        <a:p>
          <a:pPr marL="114300" lvl="1" indent="-114300" algn="l" defTabSz="622300">
            <a:lnSpc>
              <a:spcPct val="90000"/>
            </a:lnSpc>
            <a:spcBef>
              <a:spcPct val="0"/>
            </a:spcBef>
            <a:spcAft>
              <a:spcPct val="15000"/>
            </a:spcAft>
            <a:buChar char="•"/>
          </a:pPr>
          <a:r>
            <a:rPr lang="en-US" sz="1400" kern="1200"/>
            <a:t>Network Diagram</a:t>
          </a:r>
        </a:p>
        <a:p>
          <a:pPr marL="114300" lvl="1" indent="-114300" algn="l" defTabSz="622300">
            <a:lnSpc>
              <a:spcPct val="90000"/>
            </a:lnSpc>
            <a:spcBef>
              <a:spcPct val="0"/>
            </a:spcBef>
            <a:spcAft>
              <a:spcPct val="15000"/>
            </a:spcAft>
            <a:buChar char="•"/>
          </a:pPr>
          <a:r>
            <a:rPr lang="en-US" sz="1400" kern="1200"/>
            <a:t>Objective Function</a:t>
          </a:r>
        </a:p>
        <a:p>
          <a:pPr marL="114300" lvl="1" indent="-114300" algn="l" defTabSz="622300">
            <a:lnSpc>
              <a:spcPct val="90000"/>
            </a:lnSpc>
            <a:spcBef>
              <a:spcPct val="0"/>
            </a:spcBef>
            <a:spcAft>
              <a:spcPct val="15000"/>
            </a:spcAft>
            <a:buChar char="•"/>
          </a:pPr>
          <a:r>
            <a:rPr lang="en-US" sz="1400" kern="1200"/>
            <a:t>Constraints</a:t>
          </a:r>
        </a:p>
      </dsp:txBody>
      <dsp:txXfrm>
        <a:off x="2037671" y="1285570"/>
        <a:ext cx="1677417" cy="1452220"/>
      </dsp:txXfrm>
    </dsp:sp>
    <dsp:sp modelId="{B0B9049F-5DFB-4747-B2F7-8E39268F1B02}">
      <dsp:nvSpPr>
        <dsp:cNvPr id="0" name=""/>
        <dsp:cNvSpPr/>
      </dsp:nvSpPr>
      <dsp:spPr>
        <a:xfrm>
          <a:off x="3914444" y="1207008"/>
          <a:ext cx="1834541" cy="16093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 Implementation</a:t>
          </a:r>
        </a:p>
      </dsp:txBody>
      <dsp:txXfrm>
        <a:off x="3993006" y="1285570"/>
        <a:ext cx="1677417" cy="1452220"/>
      </dsp:txXfrm>
    </dsp:sp>
    <dsp:sp modelId="{DE5AF825-40D6-452E-98DD-8D1572319B31}">
      <dsp:nvSpPr>
        <dsp:cNvPr id="0" name=""/>
        <dsp:cNvSpPr/>
      </dsp:nvSpPr>
      <dsp:spPr>
        <a:xfrm>
          <a:off x="5869778" y="1207008"/>
          <a:ext cx="1834541" cy="16093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Optimal Solution</a:t>
          </a:r>
        </a:p>
      </dsp:txBody>
      <dsp:txXfrm>
        <a:off x="5948340" y="1285570"/>
        <a:ext cx="1677417" cy="1452220"/>
      </dsp:txXfrm>
    </dsp:sp>
    <dsp:sp modelId="{1DD6BFDE-08FA-44AF-9834-1AFFF76B25C1}">
      <dsp:nvSpPr>
        <dsp:cNvPr id="0" name=""/>
        <dsp:cNvSpPr/>
      </dsp:nvSpPr>
      <dsp:spPr>
        <a:xfrm>
          <a:off x="7825113" y="1207008"/>
          <a:ext cx="1834541" cy="160934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Future Scope</a:t>
          </a:r>
        </a:p>
      </dsp:txBody>
      <dsp:txXfrm>
        <a:off x="7903675" y="1285570"/>
        <a:ext cx="1677417" cy="1452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43BC-FE01-4498-A139-D751906BABA5}">
      <dsp:nvSpPr>
        <dsp:cNvPr id="0" name=""/>
        <dsp:cNvSpPr/>
      </dsp:nvSpPr>
      <dsp:spPr>
        <a:xfrm>
          <a:off x="0" y="2344"/>
          <a:ext cx="6797675" cy="11884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3CCB9-8DA6-4C61-882B-FE07632D22D8}">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91C07A-C854-442D-9DF2-1B1DE9C3EE25}">
      <dsp:nvSpPr>
        <dsp:cNvPr id="0" name=""/>
        <dsp:cNvSpPr/>
      </dsp:nvSpPr>
      <dsp:spPr>
        <a:xfrm>
          <a:off x="1372680" y="2344"/>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889000">
            <a:lnSpc>
              <a:spcPct val="100000"/>
            </a:lnSpc>
            <a:spcBef>
              <a:spcPct val="0"/>
            </a:spcBef>
            <a:spcAft>
              <a:spcPct val="35000"/>
            </a:spcAft>
            <a:buNone/>
          </a:pPr>
          <a:r>
            <a:rPr lang="en-US" sz="2000" kern="1200" dirty="0"/>
            <a:t>Our aim is to construct a model by considering the optimal approaches that would minimize the cost.</a:t>
          </a:r>
        </a:p>
      </dsp:txBody>
      <dsp:txXfrm>
        <a:off x="1372680" y="2344"/>
        <a:ext cx="5424994" cy="1188467"/>
      </dsp:txXfrm>
    </dsp:sp>
    <dsp:sp modelId="{DF45F3DE-7EC0-46D9-9B91-CCE012B4B1D7}">
      <dsp:nvSpPr>
        <dsp:cNvPr id="0" name=""/>
        <dsp:cNvSpPr/>
      </dsp:nvSpPr>
      <dsp:spPr>
        <a:xfrm>
          <a:off x="0" y="1487929"/>
          <a:ext cx="6797675" cy="11884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485FF-21B8-471E-9EFE-D636E86C1B6F}">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5F733F-8578-44C3-8921-4FDDF28E5C3E}">
      <dsp:nvSpPr>
        <dsp:cNvPr id="0" name=""/>
        <dsp:cNvSpPr/>
      </dsp:nvSpPr>
      <dsp:spPr>
        <a:xfrm>
          <a:off x="1372680" y="1487929"/>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889000">
            <a:lnSpc>
              <a:spcPct val="100000"/>
            </a:lnSpc>
            <a:spcBef>
              <a:spcPct val="0"/>
            </a:spcBef>
            <a:spcAft>
              <a:spcPct val="35000"/>
            </a:spcAft>
            <a:buNone/>
          </a:pPr>
          <a:r>
            <a:rPr lang="en-US" sz="2000" kern="1200"/>
            <a:t> </a:t>
          </a:r>
          <a:r>
            <a:rPr lang="en-US" sz="2000" kern="1200" dirty="0"/>
            <a:t>Waste products can be shipped directly from waste disposal sites to each of six plants</a:t>
          </a:r>
        </a:p>
      </dsp:txBody>
      <dsp:txXfrm>
        <a:off x="1372680" y="1487929"/>
        <a:ext cx="5424994" cy="1188467"/>
      </dsp:txXfrm>
    </dsp:sp>
    <dsp:sp modelId="{AAA6A65B-3E63-4700-9316-8262B8795CEB}">
      <dsp:nvSpPr>
        <dsp:cNvPr id="0" name=""/>
        <dsp:cNvSpPr/>
      </dsp:nvSpPr>
      <dsp:spPr>
        <a:xfrm>
          <a:off x="0" y="2973514"/>
          <a:ext cx="6797675" cy="11884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136267-0F8E-461E-A62E-F206DA183646}">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ED3082-9617-4CAB-AC04-4B7D88184F14}">
      <dsp:nvSpPr>
        <dsp:cNvPr id="0" name=""/>
        <dsp:cNvSpPr/>
      </dsp:nvSpPr>
      <dsp:spPr>
        <a:xfrm>
          <a:off x="1372680" y="2973514"/>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889000">
            <a:lnSpc>
              <a:spcPct val="100000"/>
            </a:lnSpc>
            <a:spcBef>
              <a:spcPct val="0"/>
            </a:spcBef>
            <a:spcAft>
              <a:spcPct val="35000"/>
            </a:spcAft>
            <a:buNone/>
          </a:pPr>
          <a:r>
            <a:rPr lang="en-US" sz="2000" kern="1200"/>
            <a:t>Considering using each of the plants and waste disposal sites as intermediate shipping points </a:t>
          </a:r>
        </a:p>
      </dsp:txBody>
      <dsp:txXfrm>
        <a:off x="1372680" y="2973514"/>
        <a:ext cx="5424994" cy="1188467"/>
      </dsp:txXfrm>
    </dsp:sp>
    <dsp:sp modelId="{EF27C8AF-E49D-43F1-BDDC-CC93D3C77CDE}">
      <dsp:nvSpPr>
        <dsp:cNvPr id="0" name=""/>
        <dsp:cNvSpPr/>
      </dsp:nvSpPr>
      <dsp:spPr>
        <a:xfrm>
          <a:off x="0" y="4459099"/>
          <a:ext cx="6797675" cy="11884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88E37-121F-4DD0-896A-B40F3D598094}">
      <dsp:nvSpPr>
        <dsp:cNvPr id="0" name=""/>
        <dsp:cNvSpPr/>
      </dsp:nvSpPr>
      <dsp:spPr>
        <a:xfrm>
          <a:off x="359511" y="4726504"/>
          <a:ext cx="653657" cy="653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88884B-F739-45CD-BB19-B6066120B2F5}">
      <dsp:nvSpPr>
        <dsp:cNvPr id="0" name=""/>
        <dsp:cNvSpPr/>
      </dsp:nvSpPr>
      <dsp:spPr>
        <a:xfrm>
          <a:off x="1372680" y="4459099"/>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889000">
            <a:lnSpc>
              <a:spcPct val="100000"/>
            </a:lnSpc>
            <a:spcBef>
              <a:spcPct val="0"/>
            </a:spcBef>
            <a:spcAft>
              <a:spcPct val="35000"/>
            </a:spcAft>
            <a:buNone/>
          </a:pPr>
          <a:r>
            <a:rPr lang="en-US" sz="2000" kern="1200"/>
            <a:t>Trucks would be able to drop a load at a plant or disposal site to be picked up and carried on to the final destination by another truck, and vice versa. </a:t>
          </a:r>
        </a:p>
      </dsp:txBody>
      <dsp:txXfrm>
        <a:off x="1372680" y="4459099"/>
        <a:ext cx="5424994" cy="1188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0BFFC-673C-4BA8-A290-0467FEC50543}">
      <dsp:nvSpPr>
        <dsp:cNvPr id="0" name=""/>
        <dsp:cNvSpPr/>
      </dsp:nvSpPr>
      <dsp:spPr>
        <a:xfrm>
          <a:off x="0" y="61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52B5CB-2D73-4A35-B454-507B29F638C5}">
      <dsp:nvSpPr>
        <dsp:cNvPr id="0" name=""/>
        <dsp:cNvSpPr/>
      </dsp:nvSpPr>
      <dsp:spPr>
        <a:xfrm>
          <a:off x="436480" y="325271"/>
          <a:ext cx="793601" cy="793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AD0C54-7839-4EC8-9A83-03C21BE8EB58}">
      <dsp:nvSpPr>
        <dsp:cNvPr id="0" name=""/>
        <dsp:cNvSpPr/>
      </dsp:nvSpPr>
      <dsp:spPr>
        <a:xfrm>
          <a:off x="1666563" y="61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977900">
            <a:lnSpc>
              <a:spcPct val="100000"/>
            </a:lnSpc>
            <a:spcBef>
              <a:spcPct val="0"/>
            </a:spcBef>
            <a:spcAft>
              <a:spcPct val="35000"/>
            </a:spcAft>
            <a:buNone/>
          </a:pPr>
          <a:r>
            <a:rPr lang="en-US" sz="2200" kern="1200"/>
            <a:t>The six plants will be considered as supply sources and three waste disposal sites are to be  considered as destination. </a:t>
          </a:r>
        </a:p>
      </dsp:txBody>
      <dsp:txXfrm>
        <a:off x="1666563" y="616"/>
        <a:ext cx="5243823" cy="1442911"/>
      </dsp:txXfrm>
    </dsp:sp>
    <dsp:sp modelId="{C0517C3C-D42E-4339-8CF1-C3AA941E2E61}">
      <dsp:nvSpPr>
        <dsp:cNvPr id="0" name=""/>
        <dsp:cNvSpPr/>
      </dsp:nvSpPr>
      <dsp:spPr>
        <a:xfrm>
          <a:off x="0" y="180425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471471-C155-4924-A3BF-D425DF7CCF83}">
      <dsp:nvSpPr>
        <dsp:cNvPr id="0" name=""/>
        <dsp:cNvSpPr/>
      </dsp:nvSpPr>
      <dsp:spPr>
        <a:xfrm>
          <a:off x="436480" y="2128911"/>
          <a:ext cx="793601" cy="793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7788A2-93D9-408C-B38B-A35EAEB49A60}">
      <dsp:nvSpPr>
        <dsp:cNvPr id="0" name=""/>
        <dsp:cNvSpPr/>
      </dsp:nvSpPr>
      <dsp:spPr>
        <a:xfrm>
          <a:off x="1666563" y="180425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977900">
            <a:lnSpc>
              <a:spcPct val="100000"/>
            </a:lnSpc>
            <a:spcBef>
              <a:spcPct val="0"/>
            </a:spcBef>
            <a:spcAft>
              <a:spcPct val="35000"/>
            </a:spcAft>
            <a:buNone/>
          </a:pPr>
          <a:r>
            <a:rPr lang="en-US" sz="2200" kern="1200"/>
            <a:t>In transportation problem, Shipments will be shipped directly from each plant to waste disposal sites.</a:t>
          </a:r>
        </a:p>
      </dsp:txBody>
      <dsp:txXfrm>
        <a:off x="1666563" y="1804256"/>
        <a:ext cx="5243823" cy="1442911"/>
      </dsp:txXfrm>
    </dsp:sp>
    <dsp:sp modelId="{FBD64004-02F5-4BD8-B6D7-EB8FF4D1DDA2}">
      <dsp:nvSpPr>
        <dsp:cNvPr id="0" name=""/>
        <dsp:cNvSpPr/>
      </dsp:nvSpPr>
      <dsp:spPr>
        <a:xfrm>
          <a:off x="0" y="360789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72FB61-6130-44DC-8A57-10D155F12911}">
      <dsp:nvSpPr>
        <dsp:cNvPr id="0" name=""/>
        <dsp:cNvSpPr/>
      </dsp:nvSpPr>
      <dsp:spPr>
        <a:xfrm>
          <a:off x="436480" y="3932551"/>
          <a:ext cx="793601" cy="793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669E3-CF21-4C81-8E06-52F9D686F47F}">
      <dsp:nvSpPr>
        <dsp:cNvPr id="0" name=""/>
        <dsp:cNvSpPr/>
      </dsp:nvSpPr>
      <dsp:spPr>
        <a:xfrm>
          <a:off x="1666563" y="360789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977900">
            <a:lnSpc>
              <a:spcPct val="100000"/>
            </a:lnSpc>
            <a:spcBef>
              <a:spcPct val="0"/>
            </a:spcBef>
            <a:spcAft>
              <a:spcPct val="35000"/>
            </a:spcAft>
            <a:buNone/>
          </a:pPr>
          <a:r>
            <a:rPr lang="en-US" sz="2200" kern="1200"/>
            <a:t>Our goal is to determine the optimal shipping route that will minimize Stateline company’s total cost.</a:t>
          </a:r>
        </a:p>
      </dsp:txBody>
      <dsp:txXfrm>
        <a:off x="1666563" y="3607896"/>
        <a:ext cx="5243823" cy="14429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234D6-8317-4C11-8691-B205BA27711B}">
      <dsp:nvSpPr>
        <dsp:cNvPr id="0" name=""/>
        <dsp:cNvSpPr/>
      </dsp:nvSpPr>
      <dsp:spPr>
        <a:xfrm>
          <a:off x="0" y="3410021"/>
          <a:ext cx="6797675" cy="223734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Minimum Z:  12 x</a:t>
          </a:r>
          <a:r>
            <a:rPr lang="en-US" sz="2700" kern="1200" baseline="-25000"/>
            <a:t>1A</a:t>
          </a:r>
          <a:r>
            <a:rPr lang="en-US" sz="2700" kern="1200"/>
            <a:t> + 15 x</a:t>
          </a:r>
          <a:r>
            <a:rPr lang="en-US" sz="2700" kern="1200" baseline="-25000"/>
            <a:t>1B</a:t>
          </a:r>
          <a:r>
            <a:rPr lang="en-US" sz="2700" kern="1200"/>
            <a:t> + 17 x</a:t>
          </a:r>
          <a:r>
            <a:rPr lang="en-US" sz="2700" kern="1200" baseline="-25000"/>
            <a:t>1C</a:t>
          </a:r>
          <a:r>
            <a:rPr lang="en-US" sz="2700" kern="1200"/>
            <a:t> + 14 x</a:t>
          </a:r>
          <a:r>
            <a:rPr lang="en-US" sz="2700" kern="1200" baseline="-25000"/>
            <a:t>2A</a:t>
          </a:r>
          <a:r>
            <a:rPr lang="en-US" sz="2700" kern="1200"/>
            <a:t> + 9 x</a:t>
          </a:r>
          <a:r>
            <a:rPr lang="en-US" sz="2700" kern="1200" baseline="-25000"/>
            <a:t>2B</a:t>
          </a:r>
          <a:r>
            <a:rPr lang="en-US" sz="2700" kern="1200"/>
            <a:t> + 10 x</a:t>
          </a:r>
          <a:r>
            <a:rPr lang="en-US" sz="2700" kern="1200" baseline="-25000"/>
            <a:t>2C</a:t>
          </a:r>
          <a:r>
            <a:rPr lang="en-US" sz="2700" kern="1200"/>
            <a:t> + 13 x</a:t>
          </a:r>
          <a:r>
            <a:rPr lang="en-US" sz="2700" kern="1200" baseline="-25000"/>
            <a:t>3A</a:t>
          </a:r>
          <a:r>
            <a:rPr lang="en-US" sz="2700" kern="1200"/>
            <a:t> + 20 x</a:t>
          </a:r>
          <a:r>
            <a:rPr lang="en-US" sz="2700" kern="1200" baseline="-25000"/>
            <a:t>3B</a:t>
          </a:r>
          <a:r>
            <a:rPr lang="en-US" sz="2700" kern="1200"/>
            <a:t> + 11 x</a:t>
          </a:r>
          <a:r>
            <a:rPr lang="en-US" sz="2700" kern="1200" baseline="-25000"/>
            <a:t>3C</a:t>
          </a:r>
          <a:r>
            <a:rPr lang="en-US" sz="2700" kern="1200"/>
            <a:t> + 17 x</a:t>
          </a:r>
          <a:r>
            <a:rPr lang="en-US" sz="2700" kern="1200" baseline="-25000"/>
            <a:t>4A</a:t>
          </a:r>
          <a:r>
            <a:rPr lang="en-US" sz="2700" kern="1200"/>
            <a:t> + 16 x</a:t>
          </a:r>
          <a:r>
            <a:rPr lang="en-US" sz="2700" kern="1200" baseline="-25000"/>
            <a:t>4B</a:t>
          </a:r>
          <a:r>
            <a:rPr lang="en-US" sz="2700" kern="1200"/>
            <a:t> + 19 x</a:t>
          </a:r>
          <a:r>
            <a:rPr lang="en-US" sz="2700" kern="1200" baseline="-25000"/>
            <a:t>4C</a:t>
          </a:r>
          <a:r>
            <a:rPr lang="en-US" sz="2700" kern="1200"/>
            <a:t> + 7 x</a:t>
          </a:r>
          <a:r>
            <a:rPr lang="en-US" sz="2700" kern="1200" baseline="-25000"/>
            <a:t>5A</a:t>
          </a:r>
          <a:r>
            <a:rPr lang="en-US" sz="2700" kern="1200"/>
            <a:t> + 14 x</a:t>
          </a:r>
          <a:r>
            <a:rPr lang="en-US" sz="2700" kern="1200" baseline="-25000"/>
            <a:t>5B</a:t>
          </a:r>
          <a:r>
            <a:rPr lang="en-US" sz="2700" kern="1200"/>
            <a:t> + 12 x</a:t>
          </a:r>
          <a:r>
            <a:rPr lang="en-US" sz="2700" kern="1200" baseline="-25000"/>
            <a:t>5C</a:t>
          </a:r>
          <a:r>
            <a:rPr lang="en-US" sz="2700" kern="1200"/>
            <a:t> + 22 x</a:t>
          </a:r>
          <a:r>
            <a:rPr lang="en-US" sz="2700" kern="1200" baseline="-25000"/>
            <a:t>6A</a:t>
          </a:r>
          <a:r>
            <a:rPr lang="en-US" sz="2700" kern="1200"/>
            <a:t> + 16 x</a:t>
          </a:r>
          <a:r>
            <a:rPr lang="en-US" sz="2700" kern="1200" baseline="-25000"/>
            <a:t>6B</a:t>
          </a:r>
          <a:r>
            <a:rPr lang="en-US" sz="2700" kern="1200"/>
            <a:t> + 18 x</a:t>
          </a:r>
          <a:r>
            <a:rPr lang="en-US" sz="2700" kern="1200" baseline="-25000"/>
            <a:t>6C</a:t>
          </a:r>
          <a:r>
            <a:rPr lang="en-US" sz="2700" kern="1200"/>
            <a:t> + 0 x</a:t>
          </a:r>
          <a:r>
            <a:rPr lang="en-US" sz="2700" kern="1200" baseline="-25000"/>
            <a:t>7A</a:t>
          </a:r>
          <a:r>
            <a:rPr lang="en-US" sz="2700" kern="1200"/>
            <a:t> + 0 x</a:t>
          </a:r>
          <a:r>
            <a:rPr lang="en-US" sz="2700" kern="1200" baseline="-25000"/>
            <a:t>7B</a:t>
          </a:r>
          <a:r>
            <a:rPr lang="en-US" sz="2700" kern="1200"/>
            <a:t> + 0 x</a:t>
          </a:r>
          <a:r>
            <a:rPr lang="en-US" sz="2700" kern="1200" baseline="-25000"/>
            <a:t>7C</a:t>
          </a:r>
          <a:r>
            <a:rPr lang="en-US" sz="2700" kern="1200"/>
            <a:t>;</a:t>
          </a:r>
        </a:p>
      </dsp:txBody>
      <dsp:txXfrm>
        <a:off x="0" y="3410021"/>
        <a:ext cx="6797675" cy="2237343"/>
      </dsp:txXfrm>
    </dsp:sp>
    <dsp:sp modelId="{BD0878A3-07DB-4695-B253-1425AAE67D09}">
      <dsp:nvSpPr>
        <dsp:cNvPr id="0" name=""/>
        <dsp:cNvSpPr/>
      </dsp:nvSpPr>
      <dsp:spPr>
        <a:xfrm rot="10800000">
          <a:off x="0" y="2547"/>
          <a:ext cx="6797675" cy="3441033"/>
        </a:xfrm>
        <a:prstGeom prst="upArrowCallou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Since we want to minimize the </a:t>
          </a:r>
          <a:r>
            <a:rPr lang="en-US" sz="2700" i="1" kern="1200" dirty="0"/>
            <a:t>total cost of shipping </a:t>
          </a:r>
          <a:r>
            <a:rPr lang="en-US" sz="2700" kern="1200" dirty="0"/>
            <a:t>from plant to disposal sites, the objective function would be</a:t>
          </a:r>
        </a:p>
      </dsp:txBody>
      <dsp:txXfrm rot="10800000">
        <a:off x="0" y="2547"/>
        <a:ext cx="6797675" cy="22358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E4B5F-A5BF-4FE7-B76E-80CB73D3BB62}">
      <dsp:nvSpPr>
        <dsp:cNvPr id="0" name=""/>
        <dsp:cNvSpPr/>
      </dsp:nvSpPr>
      <dsp:spPr>
        <a:xfrm>
          <a:off x="0" y="2096"/>
          <a:ext cx="6910387" cy="106257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1AFF1-983C-4D32-99B6-334F3210DC03}">
      <dsp:nvSpPr>
        <dsp:cNvPr id="0" name=""/>
        <dsp:cNvSpPr/>
      </dsp:nvSpPr>
      <dsp:spPr>
        <a:xfrm>
          <a:off x="321428" y="241175"/>
          <a:ext cx="584416" cy="5844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3D2FF1-4CA9-47F0-9D85-FB14628AD6A7}">
      <dsp:nvSpPr>
        <dsp:cNvPr id="0" name=""/>
        <dsp:cNvSpPr/>
      </dsp:nvSpPr>
      <dsp:spPr>
        <a:xfrm>
          <a:off x="1227274" y="2096"/>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755650">
            <a:lnSpc>
              <a:spcPct val="90000"/>
            </a:lnSpc>
            <a:spcBef>
              <a:spcPct val="0"/>
            </a:spcBef>
            <a:spcAft>
              <a:spcPct val="35000"/>
            </a:spcAft>
            <a:buNone/>
          </a:pPr>
          <a:r>
            <a:rPr lang="en-US" sz="1700" kern="1200"/>
            <a:t>The Transportation problem of the Stateline Shipping and Transport Company was mathematically modelled and analysed. </a:t>
          </a:r>
        </a:p>
      </dsp:txBody>
      <dsp:txXfrm>
        <a:off x="1227274" y="2096"/>
        <a:ext cx="5683112" cy="1062575"/>
      </dsp:txXfrm>
    </dsp:sp>
    <dsp:sp modelId="{F08988DF-FC80-4312-8745-752765D66BD9}">
      <dsp:nvSpPr>
        <dsp:cNvPr id="0" name=""/>
        <dsp:cNvSpPr/>
      </dsp:nvSpPr>
      <dsp:spPr>
        <a:xfrm>
          <a:off x="0" y="1330315"/>
          <a:ext cx="6910387" cy="106257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A5DCB-E10C-4056-83C6-016640DC3040}">
      <dsp:nvSpPr>
        <dsp:cNvPr id="0" name=""/>
        <dsp:cNvSpPr/>
      </dsp:nvSpPr>
      <dsp:spPr>
        <a:xfrm>
          <a:off x="321428" y="1569394"/>
          <a:ext cx="584416" cy="5844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8B7795-5CC0-4C1C-920B-4FC4F1AC279E}">
      <dsp:nvSpPr>
        <dsp:cNvPr id="0" name=""/>
        <dsp:cNvSpPr/>
      </dsp:nvSpPr>
      <dsp:spPr>
        <a:xfrm>
          <a:off x="1227274" y="1330315"/>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755650">
            <a:lnSpc>
              <a:spcPct val="90000"/>
            </a:lnSpc>
            <a:spcBef>
              <a:spcPct val="0"/>
            </a:spcBef>
            <a:spcAft>
              <a:spcPct val="35000"/>
            </a:spcAft>
            <a:buNone/>
          </a:pPr>
          <a:r>
            <a:rPr lang="en-US" sz="1700" kern="1200"/>
            <a:t>The minimum cost of the company was estimated as $2822. </a:t>
          </a:r>
        </a:p>
      </dsp:txBody>
      <dsp:txXfrm>
        <a:off x="1227274" y="1330315"/>
        <a:ext cx="5683112" cy="1062575"/>
      </dsp:txXfrm>
    </dsp:sp>
    <dsp:sp modelId="{01809407-5256-4DF9-812F-DC3B7C48183C}">
      <dsp:nvSpPr>
        <dsp:cNvPr id="0" name=""/>
        <dsp:cNvSpPr/>
      </dsp:nvSpPr>
      <dsp:spPr>
        <a:xfrm>
          <a:off x="0" y="2658534"/>
          <a:ext cx="6910387" cy="106257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58F78-8B0B-4E12-988F-1A21C40C4E24}">
      <dsp:nvSpPr>
        <dsp:cNvPr id="0" name=""/>
        <dsp:cNvSpPr/>
      </dsp:nvSpPr>
      <dsp:spPr>
        <a:xfrm>
          <a:off x="321428" y="2897613"/>
          <a:ext cx="584416" cy="5844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C997BF-5B04-4E10-B077-97739A6A89AD}">
      <dsp:nvSpPr>
        <dsp:cNvPr id="0" name=""/>
        <dsp:cNvSpPr/>
      </dsp:nvSpPr>
      <dsp:spPr>
        <a:xfrm>
          <a:off x="1227274" y="2658534"/>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755650">
            <a:lnSpc>
              <a:spcPct val="90000"/>
            </a:lnSpc>
            <a:spcBef>
              <a:spcPct val="0"/>
            </a:spcBef>
            <a:spcAft>
              <a:spcPct val="35000"/>
            </a:spcAft>
            <a:buNone/>
          </a:pPr>
          <a:r>
            <a:rPr lang="en-US" sz="1700" kern="1200"/>
            <a:t>It is found that if we use certain intermediate points to drop the waste and then pick up from there to the final destination will increase the cost to the company i.e., $3693. </a:t>
          </a:r>
        </a:p>
      </dsp:txBody>
      <dsp:txXfrm>
        <a:off x="1227274" y="2658534"/>
        <a:ext cx="5683112" cy="1062575"/>
      </dsp:txXfrm>
    </dsp:sp>
    <dsp:sp modelId="{DE163BE4-7AA6-4AAA-92D5-C690D3D5DDFE}">
      <dsp:nvSpPr>
        <dsp:cNvPr id="0" name=""/>
        <dsp:cNvSpPr/>
      </dsp:nvSpPr>
      <dsp:spPr>
        <a:xfrm>
          <a:off x="0" y="3986753"/>
          <a:ext cx="6910387" cy="106257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7583B9-19B3-4BBD-89B2-A98C87D3563A}">
      <dsp:nvSpPr>
        <dsp:cNvPr id="0" name=""/>
        <dsp:cNvSpPr/>
      </dsp:nvSpPr>
      <dsp:spPr>
        <a:xfrm>
          <a:off x="321428" y="4225832"/>
          <a:ext cx="584416" cy="5844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D2C6ED-2215-4280-95F3-AF4AE176AB46}">
      <dsp:nvSpPr>
        <dsp:cNvPr id="0" name=""/>
        <dsp:cNvSpPr/>
      </dsp:nvSpPr>
      <dsp:spPr>
        <a:xfrm>
          <a:off x="1227274" y="3986753"/>
          <a:ext cx="5683112" cy="106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456" tIns="112456" rIns="112456" bIns="112456" numCol="1" spcCol="1270" anchor="ctr" anchorCtr="0">
          <a:noAutofit/>
        </a:bodyPr>
        <a:lstStyle/>
        <a:p>
          <a:pPr marL="0" lvl="0" indent="0" algn="l" defTabSz="755650">
            <a:lnSpc>
              <a:spcPct val="90000"/>
            </a:lnSpc>
            <a:spcBef>
              <a:spcPct val="0"/>
            </a:spcBef>
            <a:spcAft>
              <a:spcPct val="35000"/>
            </a:spcAft>
            <a:buNone/>
          </a:pPr>
          <a:r>
            <a:rPr lang="en-US" sz="1700" kern="1200"/>
            <a:t>Hence, The transportation model would be preferable over transshipment model.</a:t>
          </a:r>
        </a:p>
      </dsp:txBody>
      <dsp:txXfrm>
        <a:off x="1227274" y="3986753"/>
        <a:ext cx="5683112" cy="10625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37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6957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8466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012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204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93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747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227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EDE50D6-574B-40AF-946F-D52A04ADE379}" type="datetime1">
              <a:rPr lang="en-US" smtClean="0"/>
              <a:t>12/2/2019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233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2884F1-FFEA-405F-9602-3DCA865EDA4E}" type="datetime1">
              <a:rPr lang="en-US" smtClean="0"/>
              <a:t>12/2/2019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6493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12/2/2019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0569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D291B17-9318-49DB-B28B-6E5994AE9581}" type="datetime1">
              <a:rPr lang="en-US" smtClean="0"/>
              <a:t>12/2/2019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689385"/>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96D7C-5FF3-445C-AD38-6E742A245E8E}"/>
              </a:ext>
            </a:extLst>
          </p:cNvPr>
          <p:cNvSpPr>
            <a:spLocks noGrp="1"/>
          </p:cNvSpPr>
          <p:nvPr>
            <p:ph type="title"/>
          </p:nvPr>
        </p:nvSpPr>
        <p:spPr>
          <a:xfrm>
            <a:off x="1244786" y="571345"/>
            <a:ext cx="10058400" cy="2548778"/>
          </a:xfrm>
        </p:spPr>
        <p:txBody>
          <a:bodyPr>
            <a:normAutofit/>
          </a:bodyPr>
          <a:lstStyle/>
          <a:p>
            <a:r>
              <a:rPr lang="en-US" b="1" dirty="0"/>
              <a:t>    Quantitative Management Modelling</a:t>
            </a:r>
            <a:br>
              <a:rPr lang="en-US" dirty="0"/>
            </a:br>
            <a:r>
              <a:rPr lang="en-US" dirty="0"/>
              <a:t>			     </a:t>
            </a:r>
            <a:r>
              <a:rPr lang="en-US" sz="2800" dirty="0"/>
              <a:t>Group Presentation</a:t>
            </a:r>
            <a:br>
              <a:rPr lang="en-US" sz="2800" dirty="0"/>
            </a:br>
            <a:r>
              <a:rPr lang="en-US" sz="2800" dirty="0"/>
              <a:t>	</a:t>
            </a:r>
            <a:r>
              <a:rPr lang="en-US" dirty="0"/>
              <a:t>   </a:t>
            </a:r>
            <a:r>
              <a:rPr lang="en-US" sz="3200" b="1" dirty="0"/>
              <a:t>Title : Shipping &amp; Transportation Analysis</a:t>
            </a:r>
            <a:endParaRPr lang="en-US" b="1" dirty="0"/>
          </a:p>
        </p:txBody>
      </p:sp>
      <p:sp>
        <p:nvSpPr>
          <p:cNvPr id="3" name="Content Placeholder 2">
            <a:extLst>
              <a:ext uri="{FF2B5EF4-FFF2-40B4-BE49-F238E27FC236}">
                <a16:creationId xmlns:a16="http://schemas.microsoft.com/office/drawing/2014/main" id="{E5CFAF1E-37AC-427E-9C7F-CA7130886DAE}"/>
              </a:ext>
            </a:extLst>
          </p:cNvPr>
          <p:cNvSpPr>
            <a:spLocks noGrp="1"/>
          </p:cNvSpPr>
          <p:nvPr>
            <p:ph idx="1"/>
          </p:nvPr>
        </p:nvSpPr>
        <p:spPr>
          <a:xfrm>
            <a:off x="1066800" y="2894201"/>
            <a:ext cx="10058399" cy="3536955"/>
          </a:xfrm>
        </p:spPr>
        <p:txBody>
          <a:bodyPr/>
          <a:lstStyle/>
          <a:p>
            <a:r>
              <a:rPr lang="en-US" dirty="0"/>
              <a:t>     </a:t>
            </a:r>
          </a:p>
          <a:p>
            <a:endParaRPr lang="en-US" dirty="0"/>
          </a:p>
          <a:p>
            <a:r>
              <a:rPr lang="en-US" sz="2400" dirty="0"/>
              <a:t>MSBA (2019-2020) Semester-1 </a:t>
            </a:r>
          </a:p>
          <a:p>
            <a:r>
              <a:rPr lang="en-US" sz="2400" dirty="0"/>
              <a:t>Group Submission</a:t>
            </a:r>
          </a:p>
          <a:p>
            <a:r>
              <a:rPr lang="en-US" sz="2400" dirty="0"/>
              <a:t>Instructor: </a:t>
            </a:r>
            <a:r>
              <a:rPr lang="en-US" sz="2400" b="1" dirty="0"/>
              <a:t>Prof. </a:t>
            </a:r>
            <a:r>
              <a:rPr lang="en-US" sz="2400" b="1" dirty="0" err="1"/>
              <a:t>Chaojiang</a:t>
            </a:r>
            <a:r>
              <a:rPr lang="en-US" sz="2400" b="1" dirty="0"/>
              <a:t> (CJ) Wu</a:t>
            </a:r>
          </a:p>
        </p:txBody>
      </p:sp>
      <p:sp>
        <p:nvSpPr>
          <p:cNvPr id="4" name="Content Placeholder 2">
            <a:extLst>
              <a:ext uri="{FF2B5EF4-FFF2-40B4-BE49-F238E27FC236}">
                <a16:creationId xmlns:a16="http://schemas.microsoft.com/office/drawing/2014/main" id="{91E6DA28-F8D1-48C5-B0EA-CC4DFE21E3E6}"/>
              </a:ext>
            </a:extLst>
          </p:cNvPr>
          <p:cNvSpPr txBox="1">
            <a:spLocks/>
          </p:cNvSpPr>
          <p:nvPr/>
        </p:nvSpPr>
        <p:spPr>
          <a:xfrm>
            <a:off x="7071919" y="1845734"/>
            <a:ext cx="4783124" cy="374807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a:p>
            <a:endParaRPr lang="en-US" dirty="0"/>
          </a:p>
          <a:p>
            <a:endParaRPr lang="en-US" dirty="0"/>
          </a:p>
        </p:txBody>
      </p:sp>
      <p:sp>
        <p:nvSpPr>
          <p:cNvPr id="5" name="TextBox 4">
            <a:extLst>
              <a:ext uri="{FF2B5EF4-FFF2-40B4-BE49-F238E27FC236}">
                <a16:creationId xmlns:a16="http://schemas.microsoft.com/office/drawing/2014/main" id="{6DDF0543-6B9A-449F-93D5-6058AFDDD7FD}"/>
              </a:ext>
            </a:extLst>
          </p:cNvPr>
          <p:cNvSpPr txBox="1"/>
          <p:nvPr/>
        </p:nvSpPr>
        <p:spPr>
          <a:xfrm>
            <a:off x="8271544" y="3442431"/>
            <a:ext cx="3322040" cy="2000548"/>
          </a:xfrm>
          <a:prstGeom prst="rect">
            <a:avLst/>
          </a:prstGeom>
          <a:noFill/>
        </p:spPr>
        <p:txBody>
          <a:bodyPr wrap="square" rtlCol="0">
            <a:spAutoFit/>
          </a:bodyPr>
          <a:lstStyle/>
          <a:p>
            <a:endParaRPr lang="en-US" sz="2000" dirty="0"/>
          </a:p>
          <a:p>
            <a:r>
              <a:rPr lang="en-US" sz="2400" dirty="0"/>
              <a:t>Submitted</a:t>
            </a:r>
            <a:r>
              <a:rPr lang="en-US" sz="2000" dirty="0"/>
              <a:t> </a:t>
            </a:r>
            <a:r>
              <a:rPr lang="en-US" sz="2400" dirty="0"/>
              <a:t>by</a:t>
            </a:r>
            <a:r>
              <a:rPr lang="en-US" sz="2000" dirty="0"/>
              <a:t>:</a:t>
            </a:r>
          </a:p>
          <a:p>
            <a:endParaRPr lang="en-US" sz="2000" dirty="0"/>
          </a:p>
          <a:p>
            <a:r>
              <a:rPr lang="en-US" sz="2000" dirty="0"/>
              <a:t>Sai Sumanth</a:t>
            </a:r>
          </a:p>
          <a:p>
            <a:r>
              <a:rPr lang="en-US" sz="2000" dirty="0"/>
              <a:t>Sushmita</a:t>
            </a:r>
          </a:p>
          <a:p>
            <a:r>
              <a:rPr lang="en-US" sz="2000" dirty="0" err="1"/>
              <a:t>Sharmili</a:t>
            </a:r>
            <a:endParaRPr lang="en-US" dirty="0"/>
          </a:p>
        </p:txBody>
      </p:sp>
    </p:spTree>
    <p:extLst>
      <p:ext uri="{BB962C8B-B14F-4D97-AF65-F5344CB8AC3E}">
        <p14:creationId xmlns:p14="http://schemas.microsoft.com/office/powerpoint/2010/main" val="2087745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D8EA8-C380-4868-9943-15757F9EFD94}"/>
              </a:ext>
            </a:extLst>
          </p:cNvPr>
          <p:cNvSpPr>
            <a:spLocks noGrp="1"/>
          </p:cNvSpPr>
          <p:nvPr>
            <p:ph idx="1"/>
          </p:nvPr>
        </p:nvSpPr>
        <p:spPr>
          <a:xfrm>
            <a:off x="4974769" y="2198914"/>
            <a:ext cx="6574973" cy="3670180"/>
          </a:xfrm>
        </p:spPr>
        <p:txBody>
          <a:bodyPr>
            <a:normAutofit/>
          </a:bodyPr>
          <a:lstStyle/>
          <a:p>
            <a:r>
              <a:rPr lang="en-US" dirty="0"/>
              <a:t>Each of the plants generate the following amounts of waste products each week: </a:t>
            </a:r>
          </a:p>
          <a:p>
            <a:endParaRPr lang="en-US" dirty="0"/>
          </a:p>
        </p:txBody>
      </p:sp>
      <p:sp>
        <p:nvSpPr>
          <p:cNvPr id="28" name="Rectangle 27">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3">
            <a:extLst>
              <a:ext uri="{FF2B5EF4-FFF2-40B4-BE49-F238E27FC236}">
                <a16:creationId xmlns:a16="http://schemas.microsoft.com/office/drawing/2014/main" id="{82C61D65-C0FF-4FDA-BCF1-33EF7F463CA5}"/>
              </a:ext>
            </a:extLst>
          </p:cNvPr>
          <p:cNvGraphicFramePr>
            <a:graphicFrameLocks noGrp="1"/>
          </p:cNvGraphicFramePr>
          <p:nvPr>
            <p:extLst>
              <p:ext uri="{D42A27DB-BD31-4B8C-83A1-F6EECF244321}">
                <p14:modId xmlns:p14="http://schemas.microsoft.com/office/powerpoint/2010/main" val="1028379656"/>
              </p:ext>
            </p:extLst>
          </p:nvPr>
        </p:nvGraphicFramePr>
        <p:xfrm>
          <a:off x="633999" y="937300"/>
          <a:ext cx="4001315" cy="4719971"/>
        </p:xfrm>
        <a:graphic>
          <a:graphicData uri="http://schemas.openxmlformats.org/drawingml/2006/table">
            <a:tbl>
              <a:tblPr firstRow="1" firstCol="1" bandRow="1" bandCol="1">
                <a:tableStyleId>{5C22544A-7EE6-4342-B048-85BDC9FD1C3A}</a:tableStyleId>
              </a:tblPr>
              <a:tblGrid>
                <a:gridCol w="1614252">
                  <a:extLst>
                    <a:ext uri="{9D8B030D-6E8A-4147-A177-3AD203B41FA5}">
                      <a16:colId xmlns:a16="http://schemas.microsoft.com/office/drawing/2014/main" val="943871465"/>
                    </a:ext>
                  </a:extLst>
                </a:gridCol>
                <a:gridCol w="2387063">
                  <a:extLst>
                    <a:ext uri="{9D8B030D-6E8A-4147-A177-3AD203B41FA5}">
                      <a16:colId xmlns:a16="http://schemas.microsoft.com/office/drawing/2014/main" val="1722190330"/>
                    </a:ext>
                  </a:extLst>
                </a:gridCol>
              </a:tblGrid>
              <a:tr h="1235087">
                <a:tc>
                  <a:txBody>
                    <a:bodyPr/>
                    <a:lstStyle/>
                    <a:p>
                      <a:pPr marL="0" marR="0">
                        <a:lnSpc>
                          <a:spcPct val="200000"/>
                        </a:lnSpc>
                        <a:spcBef>
                          <a:spcPts val="0"/>
                        </a:spcBef>
                        <a:spcAft>
                          <a:spcPts val="0"/>
                        </a:spcAft>
                      </a:pPr>
                      <a:r>
                        <a:rPr lang="en-US" sz="2100">
                          <a:effectLst/>
                        </a:rPr>
                        <a:t>Plant </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tc>
                <a:tc>
                  <a:txBody>
                    <a:bodyPr/>
                    <a:lstStyle/>
                    <a:p>
                      <a:pPr marL="0" marR="0" algn="ctr">
                        <a:lnSpc>
                          <a:spcPct val="200000"/>
                        </a:lnSpc>
                        <a:spcBef>
                          <a:spcPts val="0"/>
                        </a:spcBef>
                        <a:spcAft>
                          <a:spcPts val="0"/>
                        </a:spcAft>
                      </a:pPr>
                      <a:r>
                        <a:rPr lang="en-US" sz="2100">
                          <a:effectLst/>
                        </a:rPr>
                        <a:t>Waste per Week (bbl)</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tc>
                <a:extLst>
                  <a:ext uri="{0D108BD9-81ED-4DB2-BD59-A6C34878D82A}">
                    <a16:rowId xmlns:a16="http://schemas.microsoft.com/office/drawing/2014/main" val="1693588430"/>
                  </a:ext>
                </a:extLst>
              </a:tr>
              <a:tr h="580814">
                <a:tc>
                  <a:txBody>
                    <a:bodyPr/>
                    <a:lstStyle/>
                    <a:p>
                      <a:pPr marL="0" marR="0">
                        <a:lnSpc>
                          <a:spcPct val="200000"/>
                        </a:lnSpc>
                        <a:spcBef>
                          <a:spcPts val="0"/>
                        </a:spcBef>
                        <a:spcAft>
                          <a:spcPts val="0"/>
                        </a:spcAft>
                      </a:pPr>
                      <a:r>
                        <a:rPr lang="en-US" sz="2100" dirty="0">
                          <a:effectLst/>
                        </a:rPr>
                        <a:t>Kingsport</a:t>
                      </a:r>
                      <a:endParaRPr lang="en-US" sz="2100" dirty="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solidFill>
                      <a:schemeClr val="accent2">
                        <a:lumMod val="75000"/>
                      </a:schemeClr>
                    </a:solidFill>
                  </a:tcPr>
                </a:tc>
                <a:tc>
                  <a:txBody>
                    <a:bodyPr/>
                    <a:lstStyle/>
                    <a:p>
                      <a:pPr marL="0" marR="0" algn="ctr">
                        <a:lnSpc>
                          <a:spcPct val="200000"/>
                        </a:lnSpc>
                        <a:spcBef>
                          <a:spcPts val="0"/>
                        </a:spcBef>
                        <a:spcAft>
                          <a:spcPts val="0"/>
                        </a:spcAft>
                      </a:pPr>
                      <a:r>
                        <a:rPr lang="en-US" sz="2100">
                          <a:effectLst/>
                        </a:rPr>
                        <a:t>35</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tc>
                <a:extLst>
                  <a:ext uri="{0D108BD9-81ED-4DB2-BD59-A6C34878D82A}">
                    <a16:rowId xmlns:a16="http://schemas.microsoft.com/office/drawing/2014/main" val="3979204832"/>
                  </a:ext>
                </a:extLst>
              </a:tr>
              <a:tr h="580814">
                <a:tc>
                  <a:txBody>
                    <a:bodyPr/>
                    <a:lstStyle/>
                    <a:p>
                      <a:pPr marL="0" marR="0">
                        <a:lnSpc>
                          <a:spcPct val="200000"/>
                        </a:lnSpc>
                        <a:spcBef>
                          <a:spcPts val="0"/>
                        </a:spcBef>
                        <a:spcAft>
                          <a:spcPts val="0"/>
                        </a:spcAft>
                      </a:pPr>
                      <a:r>
                        <a:rPr lang="en-US" sz="2100">
                          <a:effectLst/>
                        </a:rPr>
                        <a:t>Danville </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solidFill>
                      <a:schemeClr val="accent2">
                        <a:lumMod val="75000"/>
                      </a:schemeClr>
                    </a:solidFill>
                  </a:tcPr>
                </a:tc>
                <a:tc>
                  <a:txBody>
                    <a:bodyPr/>
                    <a:lstStyle/>
                    <a:p>
                      <a:pPr marL="0" marR="0" algn="ctr">
                        <a:lnSpc>
                          <a:spcPct val="200000"/>
                        </a:lnSpc>
                        <a:spcBef>
                          <a:spcPts val="0"/>
                        </a:spcBef>
                        <a:spcAft>
                          <a:spcPts val="0"/>
                        </a:spcAft>
                      </a:pPr>
                      <a:r>
                        <a:rPr lang="en-US" sz="2100">
                          <a:effectLst/>
                        </a:rPr>
                        <a:t>26</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tc>
                <a:extLst>
                  <a:ext uri="{0D108BD9-81ED-4DB2-BD59-A6C34878D82A}">
                    <a16:rowId xmlns:a16="http://schemas.microsoft.com/office/drawing/2014/main" val="3896495545"/>
                  </a:ext>
                </a:extLst>
              </a:tr>
              <a:tr h="580814">
                <a:tc>
                  <a:txBody>
                    <a:bodyPr/>
                    <a:lstStyle/>
                    <a:p>
                      <a:pPr marL="0" marR="0">
                        <a:lnSpc>
                          <a:spcPct val="200000"/>
                        </a:lnSpc>
                        <a:spcBef>
                          <a:spcPts val="0"/>
                        </a:spcBef>
                        <a:spcAft>
                          <a:spcPts val="0"/>
                        </a:spcAft>
                      </a:pPr>
                      <a:r>
                        <a:rPr lang="en-US" sz="2100">
                          <a:effectLst/>
                        </a:rPr>
                        <a:t>Macon</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solidFill>
                      <a:schemeClr val="accent2">
                        <a:lumMod val="75000"/>
                      </a:schemeClr>
                    </a:solidFill>
                  </a:tcPr>
                </a:tc>
                <a:tc>
                  <a:txBody>
                    <a:bodyPr/>
                    <a:lstStyle/>
                    <a:p>
                      <a:pPr marL="0" marR="0" algn="ctr">
                        <a:lnSpc>
                          <a:spcPct val="200000"/>
                        </a:lnSpc>
                        <a:spcBef>
                          <a:spcPts val="0"/>
                        </a:spcBef>
                        <a:spcAft>
                          <a:spcPts val="0"/>
                        </a:spcAft>
                      </a:pPr>
                      <a:r>
                        <a:rPr lang="en-US" sz="2100">
                          <a:effectLst/>
                        </a:rPr>
                        <a:t>42</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tc>
                <a:extLst>
                  <a:ext uri="{0D108BD9-81ED-4DB2-BD59-A6C34878D82A}">
                    <a16:rowId xmlns:a16="http://schemas.microsoft.com/office/drawing/2014/main" val="1214165781"/>
                  </a:ext>
                </a:extLst>
              </a:tr>
              <a:tr h="580814">
                <a:tc>
                  <a:txBody>
                    <a:bodyPr/>
                    <a:lstStyle/>
                    <a:p>
                      <a:pPr marL="0" marR="0">
                        <a:lnSpc>
                          <a:spcPct val="200000"/>
                        </a:lnSpc>
                        <a:spcBef>
                          <a:spcPts val="0"/>
                        </a:spcBef>
                        <a:spcAft>
                          <a:spcPts val="0"/>
                        </a:spcAft>
                      </a:pPr>
                      <a:r>
                        <a:rPr lang="en-US" sz="2100">
                          <a:effectLst/>
                        </a:rPr>
                        <a:t>Selma</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solidFill>
                      <a:schemeClr val="accent2">
                        <a:lumMod val="75000"/>
                      </a:schemeClr>
                    </a:solidFill>
                  </a:tcPr>
                </a:tc>
                <a:tc>
                  <a:txBody>
                    <a:bodyPr/>
                    <a:lstStyle/>
                    <a:p>
                      <a:pPr marL="0" marR="0" algn="ctr">
                        <a:lnSpc>
                          <a:spcPct val="200000"/>
                        </a:lnSpc>
                        <a:spcBef>
                          <a:spcPts val="0"/>
                        </a:spcBef>
                        <a:spcAft>
                          <a:spcPts val="0"/>
                        </a:spcAft>
                      </a:pPr>
                      <a:r>
                        <a:rPr lang="en-US" sz="2100">
                          <a:effectLst/>
                        </a:rPr>
                        <a:t>53</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tc>
                <a:extLst>
                  <a:ext uri="{0D108BD9-81ED-4DB2-BD59-A6C34878D82A}">
                    <a16:rowId xmlns:a16="http://schemas.microsoft.com/office/drawing/2014/main" val="561376005"/>
                  </a:ext>
                </a:extLst>
              </a:tr>
              <a:tr h="580814">
                <a:tc>
                  <a:txBody>
                    <a:bodyPr/>
                    <a:lstStyle/>
                    <a:p>
                      <a:pPr marL="0" marR="0">
                        <a:lnSpc>
                          <a:spcPct val="200000"/>
                        </a:lnSpc>
                        <a:spcBef>
                          <a:spcPts val="0"/>
                        </a:spcBef>
                        <a:spcAft>
                          <a:spcPts val="0"/>
                        </a:spcAft>
                      </a:pPr>
                      <a:r>
                        <a:rPr lang="en-US" sz="2100">
                          <a:effectLst/>
                        </a:rPr>
                        <a:t>Columbus</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solidFill>
                      <a:schemeClr val="accent2">
                        <a:lumMod val="75000"/>
                      </a:schemeClr>
                    </a:solidFill>
                  </a:tcPr>
                </a:tc>
                <a:tc>
                  <a:txBody>
                    <a:bodyPr/>
                    <a:lstStyle/>
                    <a:p>
                      <a:pPr marL="0" marR="0" algn="ctr">
                        <a:lnSpc>
                          <a:spcPct val="200000"/>
                        </a:lnSpc>
                        <a:spcBef>
                          <a:spcPts val="0"/>
                        </a:spcBef>
                        <a:spcAft>
                          <a:spcPts val="0"/>
                        </a:spcAft>
                      </a:pPr>
                      <a:r>
                        <a:rPr lang="en-US" sz="2100">
                          <a:effectLst/>
                        </a:rPr>
                        <a:t>29</a:t>
                      </a:r>
                      <a:endParaRPr lang="en-US" sz="210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tc>
                <a:extLst>
                  <a:ext uri="{0D108BD9-81ED-4DB2-BD59-A6C34878D82A}">
                    <a16:rowId xmlns:a16="http://schemas.microsoft.com/office/drawing/2014/main" val="2810241671"/>
                  </a:ext>
                </a:extLst>
              </a:tr>
              <a:tr h="580814">
                <a:tc>
                  <a:txBody>
                    <a:bodyPr/>
                    <a:lstStyle/>
                    <a:p>
                      <a:pPr marL="0" marR="0">
                        <a:lnSpc>
                          <a:spcPct val="200000"/>
                        </a:lnSpc>
                        <a:spcBef>
                          <a:spcPts val="0"/>
                        </a:spcBef>
                        <a:spcAft>
                          <a:spcPts val="0"/>
                        </a:spcAft>
                      </a:pPr>
                      <a:r>
                        <a:rPr lang="en-US" sz="2100" dirty="0">
                          <a:effectLst/>
                        </a:rPr>
                        <a:t>Allentown </a:t>
                      </a:r>
                      <a:endParaRPr lang="en-US" sz="2100" dirty="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solidFill>
                      <a:schemeClr val="accent2">
                        <a:lumMod val="75000"/>
                      </a:schemeClr>
                    </a:solidFill>
                  </a:tcPr>
                </a:tc>
                <a:tc>
                  <a:txBody>
                    <a:bodyPr/>
                    <a:lstStyle/>
                    <a:p>
                      <a:pPr marL="0" marR="0" algn="ctr">
                        <a:lnSpc>
                          <a:spcPct val="200000"/>
                        </a:lnSpc>
                        <a:spcBef>
                          <a:spcPts val="0"/>
                        </a:spcBef>
                        <a:spcAft>
                          <a:spcPts val="0"/>
                        </a:spcAft>
                      </a:pPr>
                      <a:r>
                        <a:rPr lang="en-US" sz="2100" dirty="0">
                          <a:effectLst/>
                        </a:rPr>
                        <a:t>38</a:t>
                      </a:r>
                      <a:endParaRPr lang="en-US" sz="2100" dirty="0">
                        <a:effectLst/>
                        <a:latin typeface="Cambria" panose="02040503050406030204" pitchFamily="18" charset="0"/>
                        <a:ea typeface="Cambria" panose="02040503050406030204" pitchFamily="18" charset="0"/>
                        <a:cs typeface="Times New Roman" panose="02020603050405020304" pitchFamily="18" charset="0"/>
                      </a:endParaRPr>
                    </a:p>
                  </a:txBody>
                  <a:tcPr marL="121210" marR="121210" marT="0" marB="0"/>
                </a:tc>
                <a:extLst>
                  <a:ext uri="{0D108BD9-81ED-4DB2-BD59-A6C34878D82A}">
                    <a16:rowId xmlns:a16="http://schemas.microsoft.com/office/drawing/2014/main" val="2191587638"/>
                  </a:ext>
                </a:extLst>
              </a:tr>
            </a:tbl>
          </a:graphicData>
        </a:graphic>
      </p:graphicFrame>
      <p:sp>
        <p:nvSpPr>
          <p:cNvPr id="16" name="Title 1">
            <a:extLst>
              <a:ext uri="{FF2B5EF4-FFF2-40B4-BE49-F238E27FC236}">
                <a16:creationId xmlns:a16="http://schemas.microsoft.com/office/drawing/2014/main" id="{AD55A65B-8B7A-469D-8330-4EF49F0E933A}"/>
              </a:ext>
            </a:extLst>
          </p:cNvPr>
          <p:cNvSpPr>
            <a:spLocks noGrp="1"/>
          </p:cNvSpPr>
          <p:nvPr>
            <p:ph type="title"/>
          </p:nvPr>
        </p:nvSpPr>
        <p:spPr>
          <a:xfrm>
            <a:off x="4884889" y="681673"/>
            <a:ext cx="5127171" cy="1450757"/>
          </a:xfrm>
        </p:spPr>
        <p:txBody>
          <a:bodyPr>
            <a:normAutofit/>
          </a:bodyPr>
          <a:lstStyle/>
          <a:p>
            <a:r>
              <a:rPr lang="en-US" sz="3200" dirty="0"/>
              <a:t>Supply table</a:t>
            </a:r>
          </a:p>
        </p:txBody>
      </p:sp>
    </p:spTree>
    <p:extLst>
      <p:ext uri="{BB962C8B-B14F-4D97-AF65-F5344CB8AC3E}">
        <p14:creationId xmlns:p14="http://schemas.microsoft.com/office/powerpoint/2010/main" val="3732185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3F4B2-0048-4C4D-A32A-2F89479257C2}"/>
              </a:ext>
            </a:extLst>
          </p:cNvPr>
          <p:cNvSpPr>
            <a:spLocks noGrp="1"/>
          </p:cNvSpPr>
          <p:nvPr>
            <p:ph type="title"/>
          </p:nvPr>
        </p:nvSpPr>
        <p:spPr>
          <a:xfrm>
            <a:off x="6411685" y="634946"/>
            <a:ext cx="5127171" cy="1450757"/>
          </a:xfrm>
        </p:spPr>
        <p:txBody>
          <a:bodyPr>
            <a:normAutofit/>
          </a:bodyPr>
          <a:lstStyle/>
          <a:p>
            <a:r>
              <a:rPr lang="en-US" sz="3600" dirty="0"/>
              <a:t>Transportation table</a:t>
            </a:r>
          </a:p>
        </p:txBody>
      </p:sp>
      <p:cxnSp>
        <p:nvCxnSpPr>
          <p:cNvPr id="15"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80A406-DC36-4FF0-8D06-B135E5A00BDF}"/>
              </a:ext>
            </a:extLst>
          </p:cNvPr>
          <p:cNvSpPr>
            <a:spLocks noGrp="1"/>
          </p:cNvSpPr>
          <p:nvPr>
            <p:ph idx="1"/>
          </p:nvPr>
        </p:nvSpPr>
        <p:spPr>
          <a:xfrm>
            <a:off x="6411684" y="2198914"/>
            <a:ext cx="5127172" cy="3670180"/>
          </a:xfrm>
        </p:spPr>
        <p:txBody>
          <a:bodyPr>
            <a:normAutofit/>
          </a:bodyPr>
          <a:lstStyle/>
          <a:p>
            <a:r>
              <a:rPr lang="en-US" dirty="0"/>
              <a:t>The transportation table expresses the supply and demand constraints and the shipping cost between each demand and supply points. </a:t>
            </a:r>
          </a:p>
          <a:p>
            <a:endParaRPr lang="en-US" dirty="0"/>
          </a:p>
          <a:p>
            <a:endParaRPr lang="en-US" dirty="0"/>
          </a:p>
          <a:p>
            <a:r>
              <a:rPr lang="en-US" dirty="0"/>
              <a:t>The three waste disposal sites at Whitewater, Los </a:t>
            </a:r>
            <a:r>
              <a:rPr lang="en-US" dirty="0" err="1"/>
              <a:t>Canos</a:t>
            </a:r>
            <a:r>
              <a:rPr lang="en-US" dirty="0"/>
              <a:t>, and </a:t>
            </a:r>
            <a:r>
              <a:rPr lang="en-US" dirty="0" err="1"/>
              <a:t>Duras</a:t>
            </a:r>
            <a:r>
              <a:rPr lang="en-US" dirty="0"/>
              <a:t> can accommodate a maximum </a:t>
            </a:r>
            <a:r>
              <a:rPr lang="en-US" b="1" dirty="0"/>
              <a:t>of 65, 80, and 105 </a:t>
            </a:r>
            <a:r>
              <a:rPr lang="en-US" dirty="0"/>
              <a:t>barrels per week respectively.</a:t>
            </a:r>
          </a:p>
        </p:txBody>
      </p:sp>
      <p:sp>
        <p:nvSpPr>
          <p:cNvPr id="17"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Table 4">
            <a:extLst>
              <a:ext uri="{FF2B5EF4-FFF2-40B4-BE49-F238E27FC236}">
                <a16:creationId xmlns:a16="http://schemas.microsoft.com/office/drawing/2014/main" id="{FDEE98C1-516C-41A3-81BB-46FFF87D40DC}"/>
              </a:ext>
            </a:extLst>
          </p:cNvPr>
          <p:cNvGraphicFramePr>
            <a:graphicFrameLocks noGrp="1"/>
          </p:cNvGraphicFramePr>
          <p:nvPr>
            <p:extLst>
              <p:ext uri="{D42A27DB-BD31-4B8C-83A1-F6EECF244321}">
                <p14:modId xmlns:p14="http://schemas.microsoft.com/office/powerpoint/2010/main" val="136784520"/>
              </p:ext>
            </p:extLst>
          </p:nvPr>
        </p:nvGraphicFramePr>
        <p:xfrm>
          <a:off x="651684" y="645106"/>
          <a:ext cx="5434645" cy="5247753"/>
        </p:xfrm>
        <a:graphic>
          <a:graphicData uri="http://schemas.openxmlformats.org/drawingml/2006/table">
            <a:tbl>
              <a:tblPr firstRow="1" firstCol="1" bandRow="1" bandCol="1">
                <a:tableStyleId>{5C22544A-7EE6-4342-B048-85BDC9FD1C3A}</a:tableStyleId>
              </a:tblPr>
              <a:tblGrid>
                <a:gridCol w="1544926">
                  <a:extLst>
                    <a:ext uri="{9D8B030D-6E8A-4147-A177-3AD203B41FA5}">
                      <a16:colId xmlns:a16="http://schemas.microsoft.com/office/drawing/2014/main" val="2696816875"/>
                    </a:ext>
                  </a:extLst>
                </a:gridCol>
                <a:gridCol w="1675309">
                  <a:extLst>
                    <a:ext uri="{9D8B030D-6E8A-4147-A177-3AD203B41FA5}">
                      <a16:colId xmlns:a16="http://schemas.microsoft.com/office/drawing/2014/main" val="3867748712"/>
                    </a:ext>
                  </a:extLst>
                </a:gridCol>
                <a:gridCol w="1135144">
                  <a:extLst>
                    <a:ext uri="{9D8B030D-6E8A-4147-A177-3AD203B41FA5}">
                      <a16:colId xmlns:a16="http://schemas.microsoft.com/office/drawing/2014/main" val="364381626"/>
                    </a:ext>
                  </a:extLst>
                </a:gridCol>
                <a:gridCol w="1079266">
                  <a:extLst>
                    <a:ext uri="{9D8B030D-6E8A-4147-A177-3AD203B41FA5}">
                      <a16:colId xmlns:a16="http://schemas.microsoft.com/office/drawing/2014/main" val="2925494415"/>
                    </a:ext>
                  </a:extLst>
                </a:gridCol>
              </a:tblGrid>
              <a:tr h="579335">
                <a:tc rowSpan="2">
                  <a:txBody>
                    <a:bodyPr/>
                    <a:lstStyle/>
                    <a:p>
                      <a:pPr marL="0" marR="0" algn="ctr">
                        <a:lnSpc>
                          <a:spcPct val="200000"/>
                        </a:lnSpc>
                        <a:spcBef>
                          <a:spcPts val="0"/>
                        </a:spcBef>
                        <a:spcAft>
                          <a:spcPts val="0"/>
                        </a:spcAft>
                      </a:pPr>
                      <a:r>
                        <a:rPr lang="en-US" sz="2000">
                          <a:effectLst/>
                        </a:rPr>
                        <a:t> </a:t>
                      </a:r>
                    </a:p>
                    <a:p>
                      <a:pPr marL="0" marR="0" algn="ctr">
                        <a:lnSpc>
                          <a:spcPct val="200000"/>
                        </a:lnSpc>
                        <a:spcBef>
                          <a:spcPts val="0"/>
                        </a:spcBef>
                        <a:spcAft>
                          <a:spcPts val="0"/>
                        </a:spcAft>
                      </a:pPr>
                      <a:r>
                        <a:rPr lang="en-US" sz="2000">
                          <a:effectLst/>
                        </a:rPr>
                        <a:t>Plant</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gridSpan="3">
                  <a:txBody>
                    <a:bodyPr/>
                    <a:lstStyle/>
                    <a:p>
                      <a:pPr marL="0" marR="0" algn="ctr">
                        <a:lnSpc>
                          <a:spcPct val="200000"/>
                        </a:lnSpc>
                        <a:spcBef>
                          <a:spcPts val="0"/>
                        </a:spcBef>
                        <a:spcAft>
                          <a:spcPts val="0"/>
                        </a:spcAft>
                      </a:pPr>
                      <a:r>
                        <a:rPr lang="en-US" sz="2000">
                          <a:effectLst/>
                        </a:rPr>
                        <a:t>Waste Disposal Site</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3277403"/>
                  </a:ext>
                </a:extLst>
              </a:tr>
              <a:tr h="1192408">
                <a:tc vMerge="1">
                  <a:txBody>
                    <a:bodyPr/>
                    <a:lstStyle/>
                    <a:p>
                      <a:endParaRPr lang="en-US"/>
                    </a:p>
                  </a:txBody>
                  <a:tcPr/>
                </a:tc>
                <a:tc>
                  <a:txBody>
                    <a:bodyPr/>
                    <a:lstStyle/>
                    <a:p>
                      <a:pPr marL="0" marR="0" algn="ctr">
                        <a:lnSpc>
                          <a:spcPct val="200000"/>
                        </a:lnSpc>
                        <a:spcBef>
                          <a:spcPts val="0"/>
                        </a:spcBef>
                        <a:spcAft>
                          <a:spcPts val="0"/>
                        </a:spcAft>
                      </a:pPr>
                      <a:r>
                        <a:rPr lang="en-US" sz="2000" b="1" dirty="0">
                          <a:solidFill>
                            <a:schemeClr val="bg1">
                              <a:lumMod val="95000"/>
                            </a:schemeClr>
                          </a:solidFill>
                          <a:effectLst/>
                        </a:rPr>
                        <a:t>Whitewater</a:t>
                      </a:r>
                      <a:endParaRPr lang="en-US" sz="2000" b="1" dirty="0">
                        <a:solidFill>
                          <a:schemeClr val="bg1">
                            <a:lumMod val="9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solidFill>
                      <a:schemeClr val="accent2">
                        <a:lumMod val="75000"/>
                      </a:schemeClr>
                    </a:solidFill>
                  </a:tcPr>
                </a:tc>
                <a:tc>
                  <a:txBody>
                    <a:bodyPr/>
                    <a:lstStyle/>
                    <a:p>
                      <a:pPr marL="0" marR="0" algn="ctr">
                        <a:lnSpc>
                          <a:spcPct val="200000"/>
                        </a:lnSpc>
                        <a:spcBef>
                          <a:spcPts val="0"/>
                        </a:spcBef>
                        <a:spcAft>
                          <a:spcPts val="0"/>
                        </a:spcAft>
                      </a:pPr>
                      <a:r>
                        <a:rPr lang="en-US" sz="2000" b="1" dirty="0">
                          <a:solidFill>
                            <a:schemeClr val="bg1">
                              <a:lumMod val="95000"/>
                            </a:schemeClr>
                          </a:solidFill>
                          <a:effectLst/>
                        </a:rPr>
                        <a:t>Los </a:t>
                      </a:r>
                      <a:r>
                        <a:rPr lang="en-US" sz="2000" b="1" dirty="0" err="1">
                          <a:solidFill>
                            <a:schemeClr val="bg1">
                              <a:lumMod val="95000"/>
                            </a:schemeClr>
                          </a:solidFill>
                          <a:effectLst/>
                        </a:rPr>
                        <a:t>Canos</a:t>
                      </a:r>
                      <a:endParaRPr lang="en-US" sz="2000" b="1" dirty="0">
                        <a:solidFill>
                          <a:schemeClr val="bg1">
                            <a:lumMod val="9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solidFill>
                      <a:schemeClr val="accent2">
                        <a:lumMod val="75000"/>
                      </a:schemeClr>
                    </a:solidFill>
                  </a:tcPr>
                </a:tc>
                <a:tc>
                  <a:txBody>
                    <a:bodyPr/>
                    <a:lstStyle/>
                    <a:p>
                      <a:pPr marL="0" marR="0" algn="ctr">
                        <a:lnSpc>
                          <a:spcPct val="200000"/>
                        </a:lnSpc>
                        <a:spcBef>
                          <a:spcPts val="0"/>
                        </a:spcBef>
                        <a:spcAft>
                          <a:spcPts val="0"/>
                        </a:spcAft>
                      </a:pPr>
                      <a:r>
                        <a:rPr lang="en-US" sz="2000" b="1" dirty="0" err="1">
                          <a:solidFill>
                            <a:schemeClr val="bg1">
                              <a:lumMod val="95000"/>
                            </a:schemeClr>
                          </a:solidFill>
                          <a:effectLst/>
                        </a:rPr>
                        <a:t>Duras</a:t>
                      </a:r>
                      <a:endParaRPr lang="en-US" sz="2000" b="1" dirty="0">
                        <a:solidFill>
                          <a:schemeClr val="bg1">
                            <a:lumMod val="9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solidFill>
                      <a:schemeClr val="accent2">
                        <a:lumMod val="75000"/>
                      </a:schemeClr>
                    </a:solidFill>
                  </a:tcPr>
                </a:tc>
                <a:extLst>
                  <a:ext uri="{0D108BD9-81ED-4DB2-BD59-A6C34878D82A}">
                    <a16:rowId xmlns:a16="http://schemas.microsoft.com/office/drawing/2014/main" val="2310795978"/>
                  </a:ext>
                </a:extLst>
              </a:tr>
              <a:tr h="579335">
                <a:tc>
                  <a:txBody>
                    <a:bodyPr/>
                    <a:lstStyle/>
                    <a:p>
                      <a:pPr marL="0" marR="0">
                        <a:lnSpc>
                          <a:spcPct val="200000"/>
                        </a:lnSpc>
                        <a:spcBef>
                          <a:spcPts val="0"/>
                        </a:spcBef>
                        <a:spcAft>
                          <a:spcPts val="0"/>
                        </a:spcAft>
                      </a:pPr>
                      <a:r>
                        <a:rPr lang="en-US" sz="2000" dirty="0">
                          <a:effectLst/>
                        </a:rPr>
                        <a:t>Kingsport</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solidFill>
                      <a:schemeClr val="accent2">
                        <a:lumMod val="75000"/>
                      </a:schemeClr>
                    </a:solidFill>
                  </a:tcPr>
                </a:tc>
                <a:tc>
                  <a:txBody>
                    <a:bodyPr/>
                    <a:lstStyle/>
                    <a:p>
                      <a:pPr marL="0" marR="0" algn="ctr">
                        <a:lnSpc>
                          <a:spcPct val="200000"/>
                        </a:lnSpc>
                        <a:spcBef>
                          <a:spcPts val="0"/>
                        </a:spcBef>
                        <a:spcAft>
                          <a:spcPts val="0"/>
                        </a:spcAft>
                      </a:pPr>
                      <a:r>
                        <a:rPr lang="en-US" sz="2000">
                          <a:effectLst/>
                        </a:rPr>
                        <a:t>$12</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$15</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$17</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extLst>
                  <a:ext uri="{0D108BD9-81ED-4DB2-BD59-A6C34878D82A}">
                    <a16:rowId xmlns:a16="http://schemas.microsoft.com/office/drawing/2014/main" val="909008151"/>
                  </a:ext>
                </a:extLst>
              </a:tr>
              <a:tr h="579335">
                <a:tc>
                  <a:txBody>
                    <a:bodyPr/>
                    <a:lstStyle/>
                    <a:p>
                      <a:pPr marL="0" marR="0">
                        <a:lnSpc>
                          <a:spcPct val="200000"/>
                        </a:lnSpc>
                        <a:spcBef>
                          <a:spcPts val="0"/>
                        </a:spcBef>
                        <a:spcAft>
                          <a:spcPts val="0"/>
                        </a:spcAft>
                      </a:pPr>
                      <a:r>
                        <a:rPr lang="en-US" sz="2000" dirty="0">
                          <a:effectLst/>
                        </a:rPr>
                        <a:t>Danville</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solidFill>
                      <a:schemeClr val="accent2">
                        <a:lumMod val="75000"/>
                      </a:schemeClr>
                    </a:solidFill>
                  </a:tcPr>
                </a:tc>
                <a:tc>
                  <a:txBody>
                    <a:bodyPr/>
                    <a:lstStyle/>
                    <a:p>
                      <a:pPr marL="0" marR="0" algn="ctr">
                        <a:lnSpc>
                          <a:spcPct val="200000"/>
                        </a:lnSpc>
                        <a:spcBef>
                          <a:spcPts val="0"/>
                        </a:spcBef>
                        <a:spcAft>
                          <a:spcPts val="0"/>
                        </a:spcAft>
                      </a:pPr>
                      <a:r>
                        <a:rPr lang="en-US" sz="2000" dirty="0">
                          <a:effectLst/>
                        </a:rPr>
                        <a:t>14</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9</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10</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extLst>
                  <a:ext uri="{0D108BD9-81ED-4DB2-BD59-A6C34878D82A}">
                    <a16:rowId xmlns:a16="http://schemas.microsoft.com/office/drawing/2014/main" val="1818041947"/>
                  </a:ext>
                </a:extLst>
              </a:tr>
              <a:tr h="579335">
                <a:tc>
                  <a:txBody>
                    <a:bodyPr/>
                    <a:lstStyle/>
                    <a:p>
                      <a:pPr marL="0" marR="0">
                        <a:lnSpc>
                          <a:spcPct val="200000"/>
                        </a:lnSpc>
                        <a:spcBef>
                          <a:spcPts val="0"/>
                        </a:spcBef>
                        <a:spcAft>
                          <a:spcPts val="0"/>
                        </a:spcAft>
                      </a:pPr>
                      <a:r>
                        <a:rPr lang="en-US" sz="2000" dirty="0">
                          <a:effectLst/>
                        </a:rPr>
                        <a:t>Macon</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solidFill>
                      <a:schemeClr val="accent2">
                        <a:lumMod val="75000"/>
                      </a:schemeClr>
                    </a:solidFill>
                  </a:tcPr>
                </a:tc>
                <a:tc>
                  <a:txBody>
                    <a:bodyPr/>
                    <a:lstStyle/>
                    <a:p>
                      <a:pPr marL="0" marR="0" algn="ctr">
                        <a:lnSpc>
                          <a:spcPct val="200000"/>
                        </a:lnSpc>
                        <a:spcBef>
                          <a:spcPts val="0"/>
                        </a:spcBef>
                        <a:spcAft>
                          <a:spcPts val="0"/>
                        </a:spcAft>
                      </a:pPr>
                      <a:r>
                        <a:rPr lang="en-US" sz="2000">
                          <a:effectLst/>
                        </a:rPr>
                        <a:t>13</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20</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11</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extLst>
                  <a:ext uri="{0D108BD9-81ED-4DB2-BD59-A6C34878D82A}">
                    <a16:rowId xmlns:a16="http://schemas.microsoft.com/office/drawing/2014/main" val="2917418811"/>
                  </a:ext>
                </a:extLst>
              </a:tr>
              <a:tr h="579335">
                <a:tc>
                  <a:txBody>
                    <a:bodyPr/>
                    <a:lstStyle/>
                    <a:p>
                      <a:pPr marL="0" marR="0">
                        <a:lnSpc>
                          <a:spcPct val="200000"/>
                        </a:lnSpc>
                        <a:spcBef>
                          <a:spcPts val="0"/>
                        </a:spcBef>
                        <a:spcAft>
                          <a:spcPts val="0"/>
                        </a:spcAft>
                      </a:pPr>
                      <a:r>
                        <a:rPr lang="en-US" sz="2000" dirty="0">
                          <a:effectLst/>
                        </a:rPr>
                        <a:t>Selma </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solidFill>
                      <a:schemeClr val="accent2">
                        <a:lumMod val="75000"/>
                      </a:schemeClr>
                    </a:solidFill>
                  </a:tcPr>
                </a:tc>
                <a:tc>
                  <a:txBody>
                    <a:bodyPr/>
                    <a:lstStyle/>
                    <a:p>
                      <a:pPr marL="0" marR="0" algn="ctr">
                        <a:lnSpc>
                          <a:spcPct val="200000"/>
                        </a:lnSpc>
                        <a:spcBef>
                          <a:spcPts val="0"/>
                        </a:spcBef>
                        <a:spcAft>
                          <a:spcPts val="0"/>
                        </a:spcAft>
                      </a:pPr>
                      <a:r>
                        <a:rPr lang="en-US" sz="2000">
                          <a:effectLst/>
                        </a:rPr>
                        <a:t>17</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16</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19</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extLst>
                  <a:ext uri="{0D108BD9-81ED-4DB2-BD59-A6C34878D82A}">
                    <a16:rowId xmlns:a16="http://schemas.microsoft.com/office/drawing/2014/main" val="1349797433"/>
                  </a:ext>
                </a:extLst>
              </a:tr>
              <a:tr h="579335">
                <a:tc>
                  <a:txBody>
                    <a:bodyPr/>
                    <a:lstStyle/>
                    <a:p>
                      <a:pPr marL="0" marR="0">
                        <a:lnSpc>
                          <a:spcPct val="200000"/>
                        </a:lnSpc>
                        <a:spcBef>
                          <a:spcPts val="0"/>
                        </a:spcBef>
                        <a:spcAft>
                          <a:spcPts val="0"/>
                        </a:spcAft>
                      </a:pPr>
                      <a:r>
                        <a:rPr lang="en-US" sz="2000" dirty="0">
                          <a:effectLst/>
                        </a:rPr>
                        <a:t>Columbus</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solidFill>
                      <a:schemeClr val="accent2">
                        <a:lumMod val="75000"/>
                      </a:schemeClr>
                    </a:solidFill>
                  </a:tcPr>
                </a:tc>
                <a:tc>
                  <a:txBody>
                    <a:bodyPr/>
                    <a:lstStyle/>
                    <a:p>
                      <a:pPr marL="0" marR="0" algn="ctr">
                        <a:lnSpc>
                          <a:spcPct val="200000"/>
                        </a:lnSpc>
                        <a:spcBef>
                          <a:spcPts val="0"/>
                        </a:spcBef>
                        <a:spcAft>
                          <a:spcPts val="0"/>
                        </a:spcAft>
                      </a:pPr>
                      <a:r>
                        <a:rPr lang="en-US" sz="2000">
                          <a:effectLst/>
                        </a:rPr>
                        <a:t>7</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14</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12</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extLst>
                  <a:ext uri="{0D108BD9-81ED-4DB2-BD59-A6C34878D82A}">
                    <a16:rowId xmlns:a16="http://schemas.microsoft.com/office/drawing/2014/main" val="1148790086"/>
                  </a:ext>
                </a:extLst>
              </a:tr>
              <a:tr h="579335">
                <a:tc>
                  <a:txBody>
                    <a:bodyPr/>
                    <a:lstStyle/>
                    <a:p>
                      <a:pPr marL="0" marR="0">
                        <a:lnSpc>
                          <a:spcPct val="200000"/>
                        </a:lnSpc>
                        <a:spcBef>
                          <a:spcPts val="0"/>
                        </a:spcBef>
                        <a:spcAft>
                          <a:spcPts val="0"/>
                        </a:spcAft>
                      </a:pPr>
                      <a:r>
                        <a:rPr lang="en-US" sz="2000" dirty="0">
                          <a:effectLst/>
                        </a:rPr>
                        <a:t>Allentown</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solidFill>
                      <a:schemeClr val="accent2">
                        <a:lumMod val="75000"/>
                      </a:schemeClr>
                    </a:solidFill>
                  </a:tcPr>
                </a:tc>
                <a:tc>
                  <a:txBody>
                    <a:bodyPr/>
                    <a:lstStyle/>
                    <a:p>
                      <a:pPr marL="0" marR="0" algn="ctr">
                        <a:lnSpc>
                          <a:spcPct val="200000"/>
                        </a:lnSpc>
                        <a:spcBef>
                          <a:spcPts val="0"/>
                        </a:spcBef>
                        <a:spcAft>
                          <a:spcPts val="0"/>
                        </a:spcAft>
                      </a:pPr>
                      <a:r>
                        <a:rPr lang="en-US" sz="2000">
                          <a:effectLst/>
                        </a:rPr>
                        <a:t>22</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a:effectLst/>
                        </a:rPr>
                        <a:t>16</a:t>
                      </a:r>
                      <a:endParaRPr lang="en-US" sz="200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tc>
                  <a:txBody>
                    <a:bodyPr/>
                    <a:lstStyle/>
                    <a:p>
                      <a:pPr marL="0" marR="0" algn="ctr">
                        <a:lnSpc>
                          <a:spcPct val="200000"/>
                        </a:lnSpc>
                        <a:spcBef>
                          <a:spcPts val="0"/>
                        </a:spcBef>
                        <a:spcAft>
                          <a:spcPts val="0"/>
                        </a:spcAft>
                      </a:pPr>
                      <a:r>
                        <a:rPr lang="en-US" sz="2000" dirty="0">
                          <a:effectLst/>
                        </a:rPr>
                        <a:t>18</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txBody>
                  <a:tcPr marL="114951" marR="114951" marT="0" marB="0"/>
                </a:tc>
                <a:extLst>
                  <a:ext uri="{0D108BD9-81ED-4DB2-BD59-A6C34878D82A}">
                    <a16:rowId xmlns:a16="http://schemas.microsoft.com/office/drawing/2014/main" val="3182104682"/>
                  </a:ext>
                </a:extLst>
              </a:tr>
            </a:tbl>
          </a:graphicData>
        </a:graphic>
      </p:graphicFrame>
      <p:sp>
        <p:nvSpPr>
          <p:cNvPr id="19" name="Title 1">
            <a:extLst>
              <a:ext uri="{FF2B5EF4-FFF2-40B4-BE49-F238E27FC236}">
                <a16:creationId xmlns:a16="http://schemas.microsoft.com/office/drawing/2014/main" id="{8DC8840C-BEDC-41BF-84E1-69BBDB6DFD2E}"/>
              </a:ext>
            </a:extLst>
          </p:cNvPr>
          <p:cNvSpPr txBox="1">
            <a:spLocks/>
          </p:cNvSpPr>
          <p:nvPr/>
        </p:nvSpPr>
        <p:spPr>
          <a:xfrm>
            <a:off x="6523436" y="2441779"/>
            <a:ext cx="5127171"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u="sng" dirty="0"/>
              <a:t>Demand </a:t>
            </a:r>
          </a:p>
        </p:txBody>
      </p:sp>
      <p:sp>
        <p:nvSpPr>
          <p:cNvPr id="20" name="Arrow: Left 19">
            <a:extLst>
              <a:ext uri="{FF2B5EF4-FFF2-40B4-BE49-F238E27FC236}">
                <a16:creationId xmlns:a16="http://schemas.microsoft.com/office/drawing/2014/main" id="{BB0F109D-88F3-426B-9736-AAD1C1E2659C}"/>
              </a:ext>
            </a:extLst>
          </p:cNvPr>
          <p:cNvSpPr/>
          <p:nvPr/>
        </p:nvSpPr>
        <p:spPr>
          <a:xfrm>
            <a:off x="6086328" y="2527160"/>
            <a:ext cx="394423" cy="3250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332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BACEB48-C486-464E-AA53-789D348C25EC}"/>
              </a:ext>
            </a:extLst>
          </p:cNvPr>
          <p:cNvSpPr>
            <a:spLocks noGrp="1"/>
          </p:cNvSpPr>
          <p:nvPr>
            <p:ph idx="1"/>
          </p:nvPr>
        </p:nvSpPr>
        <p:spPr>
          <a:xfrm>
            <a:off x="4742016" y="605896"/>
            <a:ext cx="6413663" cy="5646208"/>
          </a:xfrm>
        </p:spPr>
        <p:txBody>
          <a:bodyPr anchor="ctr">
            <a:normAutofit/>
          </a:bodyPr>
          <a:lstStyle/>
          <a:p>
            <a:r>
              <a:rPr lang="en-US" u="sng" dirty="0"/>
              <a:t>Balanced Transportation Problem</a:t>
            </a:r>
          </a:p>
          <a:p>
            <a:pPr>
              <a:buFont typeface="Wingdings" panose="05000000000000000000" pitchFamily="2" charset="2"/>
              <a:buChar char="Ø"/>
            </a:pPr>
            <a:r>
              <a:rPr lang="en-US" dirty="0"/>
              <a:t>If total supply equals to total demand, the problem is said to balanced transportation problem</a:t>
            </a:r>
          </a:p>
          <a:p>
            <a:endParaRPr lang="en-US" dirty="0"/>
          </a:p>
          <a:p>
            <a:r>
              <a:rPr lang="en-US" u="sng" dirty="0"/>
              <a:t>Unbalanced Transportation problem</a:t>
            </a:r>
          </a:p>
          <a:p>
            <a:pPr>
              <a:buFont typeface="Wingdings" panose="05000000000000000000" pitchFamily="2" charset="2"/>
              <a:buChar char="Ø"/>
            </a:pPr>
            <a:r>
              <a:rPr lang="en-US" dirty="0"/>
              <a:t>If total supply exceeds total demand or vise versa we can balance the problem by adding dummy demand point or supply point, they are assigned a cost of zero.</a:t>
            </a:r>
          </a:p>
          <a:p>
            <a:endParaRPr lang="en-US" dirty="0"/>
          </a:p>
          <a:p>
            <a:r>
              <a:rPr lang="en-US" dirty="0"/>
              <a:t>Since, we have demand more that total supply we have to add dummy variables to supply side.</a:t>
            </a:r>
          </a:p>
          <a:p>
            <a:endParaRPr lang="en-US" dirty="0"/>
          </a:p>
          <a:p>
            <a:endParaRPr lang="en-US" dirty="0"/>
          </a:p>
          <a:p>
            <a:endParaRPr lang="en-US" dirty="0"/>
          </a:p>
        </p:txBody>
      </p:sp>
    </p:spTree>
    <p:extLst>
      <p:ext uri="{BB962C8B-B14F-4D97-AF65-F5344CB8AC3E}">
        <p14:creationId xmlns:p14="http://schemas.microsoft.com/office/powerpoint/2010/main" val="3615089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335503A-C59B-4D0B-A1FA-571C299D3BB0}"/>
              </a:ext>
            </a:extLst>
          </p:cNvPr>
          <p:cNvSpPr/>
          <p:nvPr/>
        </p:nvSpPr>
        <p:spPr>
          <a:xfrm>
            <a:off x="1816201" y="333812"/>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 name="Oval 2">
            <a:extLst>
              <a:ext uri="{FF2B5EF4-FFF2-40B4-BE49-F238E27FC236}">
                <a16:creationId xmlns:a16="http://schemas.microsoft.com/office/drawing/2014/main" id="{20756DC5-3E76-45CD-A533-BDAB7F6F7AC8}"/>
              </a:ext>
            </a:extLst>
          </p:cNvPr>
          <p:cNvSpPr/>
          <p:nvPr/>
        </p:nvSpPr>
        <p:spPr>
          <a:xfrm>
            <a:off x="1816200" y="1168343"/>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 name="Oval 3">
            <a:extLst>
              <a:ext uri="{FF2B5EF4-FFF2-40B4-BE49-F238E27FC236}">
                <a16:creationId xmlns:a16="http://schemas.microsoft.com/office/drawing/2014/main" id="{3352DDFC-A292-4F35-9550-87017CC2186A}"/>
              </a:ext>
            </a:extLst>
          </p:cNvPr>
          <p:cNvSpPr/>
          <p:nvPr/>
        </p:nvSpPr>
        <p:spPr>
          <a:xfrm>
            <a:off x="1816199" y="2010386"/>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 name="Oval 4">
            <a:extLst>
              <a:ext uri="{FF2B5EF4-FFF2-40B4-BE49-F238E27FC236}">
                <a16:creationId xmlns:a16="http://schemas.microsoft.com/office/drawing/2014/main" id="{3CCBA1EA-B41A-4168-BB2E-4A5B444C2EAE}"/>
              </a:ext>
            </a:extLst>
          </p:cNvPr>
          <p:cNvSpPr/>
          <p:nvPr/>
        </p:nvSpPr>
        <p:spPr>
          <a:xfrm>
            <a:off x="1816197" y="2890529"/>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 name="Oval 5">
            <a:extLst>
              <a:ext uri="{FF2B5EF4-FFF2-40B4-BE49-F238E27FC236}">
                <a16:creationId xmlns:a16="http://schemas.microsoft.com/office/drawing/2014/main" id="{FA8EFD7D-7E25-47F2-B1D2-89119A95EC91}"/>
              </a:ext>
            </a:extLst>
          </p:cNvPr>
          <p:cNvSpPr/>
          <p:nvPr/>
        </p:nvSpPr>
        <p:spPr>
          <a:xfrm>
            <a:off x="1816197" y="4650815"/>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7" name="Oval 6">
            <a:extLst>
              <a:ext uri="{FF2B5EF4-FFF2-40B4-BE49-F238E27FC236}">
                <a16:creationId xmlns:a16="http://schemas.microsoft.com/office/drawing/2014/main" id="{05A31025-2946-43C5-8436-0B6E6620D354}"/>
              </a:ext>
            </a:extLst>
          </p:cNvPr>
          <p:cNvSpPr/>
          <p:nvPr/>
        </p:nvSpPr>
        <p:spPr>
          <a:xfrm>
            <a:off x="1816197" y="3770672"/>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8" name="Hexagon 7">
            <a:extLst>
              <a:ext uri="{FF2B5EF4-FFF2-40B4-BE49-F238E27FC236}">
                <a16:creationId xmlns:a16="http://schemas.microsoft.com/office/drawing/2014/main" id="{C0E4B621-6A6C-4967-BFF6-D912BC4545F6}"/>
              </a:ext>
            </a:extLst>
          </p:cNvPr>
          <p:cNvSpPr/>
          <p:nvPr/>
        </p:nvSpPr>
        <p:spPr>
          <a:xfrm>
            <a:off x="7667538" y="1711354"/>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Hexagon 8">
            <a:extLst>
              <a:ext uri="{FF2B5EF4-FFF2-40B4-BE49-F238E27FC236}">
                <a16:creationId xmlns:a16="http://schemas.microsoft.com/office/drawing/2014/main" id="{665932B3-9B62-4A79-A180-5D417938EBAF}"/>
              </a:ext>
            </a:extLst>
          </p:cNvPr>
          <p:cNvSpPr/>
          <p:nvPr/>
        </p:nvSpPr>
        <p:spPr>
          <a:xfrm>
            <a:off x="7678723" y="3054293"/>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0" name="Hexagon 9">
            <a:extLst>
              <a:ext uri="{FF2B5EF4-FFF2-40B4-BE49-F238E27FC236}">
                <a16:creationId xmlns:a16="http://schemas.microsoft.com/office/drawing/2014/main" id="{78F1316B-5371-4037-B0B5-321434A3BD29}"/>
              </a:ext>
            </a:extLst>
          </p:cNvPr>
          <p:cNvSpPr/>
          <p:nvPr/>
        </p:nvSpPr>
        <p:spPr>
          <a:xfrm>
            <a:off x="7678723" y="4405804"/>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2" name="Star: 32 Points 11">
            <a:extLst>
              <a:ext uri="{FF2B5EF4-FFF2-40B4-BE49-F238E27FC236}">
                <a16:creationId xmlns:a16="http://schemas.microsoft.com/office/drawing/2014/main" id="{E2D6045E-ACAA-4DE0-B09C-D0E78BEC73AC}"/>
              </a:ext>
            </a:extLst>
          </p:cNvPr>
          <p:cNvSpPr/>
          <p:nvPr/>
        </p:nvSpPr>
        <p:spPr>
          <a:xfrm>
            <a:off x="1740696" y="5530958"/>
            <a:ext cx="612396" cy="619824"/>
          </a:xfrm>
          <a:prstGeom prst="star32">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13" name="TextBox 12">
            <a:extLst>
              <a:ext uri="{FF2B5EF4-FFF2-40B4-BE49-F238E27FC236}">
                <a16:creationId xmlns:a16="http://schemas.microsoft.com/office/drawing/2014/main" id="{84608009-FEC7-4EDC-9623-F93A7E4050AB}"/>
              </a:ext>
            </a:extLst>
          </p:cNvPr>
          <p:cNvSpPr txBox="1"/>
          <p:nvPr/>
        </p:nvSpPr>
        <p:spPr>
          <a:xfrm>
            <a:off x="1644243" y="783150"/>
            <a:ext cx="1073791" cy="307777"/>
          </a:xfrm>
          <a:prstGeom prst="rect">
            <a:avLst/>
          </a:prstGeom>
          <a:noFill/>
        </p:spPr>
        <p:txBody>
          <a:bodyPr wrap="square" rtlCol="0">
            <a:spAutoFit/>
          </a:bodyPr>
          <a:lstStyle/>
          <a:p>
            <a:r>
              <a:rPr lang="en-US" sz="1400" dirty="0"/>
              <a:t>Kingsport</a:t>
            </a:r>
          </a:p>
        </p:txBody>
      </p:sp>
      <p:sp>
        <p:nvSpPr>
          <p:cNvPr id="14" name="TextBox 13">
            <a:extLst>
              <a:ext uri="{FF2B5EF4-FFF2-40B4-BE49-F238E27FC236}">
                <a16:creationId xmlns:a16="http://schemas.microsoft.com/office/drawing/2014/main" id="{04D21945-ACE8-4A88-8342-FF2BDC9D900E}"/>
              </a:ext>
            </a:extLst>
          </p:cNvPr>
          <p:cNvSpPr txBox="1"/>
          <p:nvPr/>
        </p:nvSpPr>
        <p:spPr>
          <a:xfrm>
            <a:off x="1661884" y="1619961"/>
            <a:ext cx="770019" cy="307777"/>
          </a:xfrm>
          <a:prstGeom prst="rect">
            <a:avLst/>
          </a:prstGeom>
          <a:noFill/>
        </p:spPr>
        <p:txBody>
          <a:bodyPr wrap="none" rtlCol="0">
            <a:spAutoFit/>
          </a:bodyPr>
          <a:lstStyle/>
          <a:p>
            <a:r>
              <a:rPr lang="en-US" sz="1400" dirty="0"/>
              <a:t>Danville</a:t>
            </a:r>
            <a:endParaRPr lang="en-US" dirty="0"/>
          </a:p>
        </p:txBody>
      </p:sp>
      <p:sp>
        <p:nvSpPr>
          <p:cNvPr id="15" name="TextBox 14">
            <a:extLst>
              <a:ext uri="{FF2B5EF4-FFF2-40B4-BE49-F238E27FC236}">
                <a16:creationId xmlns:a16="http://schemas.microsoft.com/office/drawing/2014/main" id="{A7C2B544-BF4C-47A9-A9F8-C19921D5036E}"/>
              </a:ext>
            </a:extLst>
          </p:cNvPr>
          <p:cNvSpPr txBox="1"/>
          <p:nvPr/>
        </p:nvSpPr>
        <p:spPr>
          <a:xfrm>
            <a:off x="1754192" y="3333341"/>
            <a:ext cx="627095" cy="307777"/>
          </a:xfrm>
          <a:prstGeom prst="rect">
            <a:avLst/>
          </a:prstGeom>
          <a:noFill/>
        </p:spPr>
        <p:txBody>
          <a:bodyPr wrap="none" rtlCol="0">
            <a:spAutoFit/>
          </a:bodyPr>
          <a:lstStyle/>
          <a:p>
            <a:r>
              <a:rPr lang="en-US" sz="1400" dirty="0"/>
              <a:t>Selma</a:t>
            </a:r>
            <a:endParaRPr lang="en-US" dirty="0"/>
          </a:p>
        </p:txBody>
      </p:sp>
      <p:sp>
        <p:nvSpPr>
          <p:cNvPr id="16" name="TextBox 15">
            <a:extLst>
              <a:ext uri="{FF2B5EF4-FFF2-40B4-BE49-F238E27FC236}">
                <a16:creationId xmlns:a16="http://schemas.microsoft.com/office/drawing/2014/main" id="{302F264F-B67A-4E2D-A8A9-CAFD90BA4797}"/>
              </a:ext>
            </a:extLst>
          </p:cNvPr>
          <p:cNvSpPr txBox="1"/>
          <p:nvPr/>
        </p:nvSpPr>
        <p:spPr>
          <a:xfrm>
            <a:off x="1610338" y="4241287"/>
            <a:ext cx="914033" cy="307777"/>
          </a:xfrm>
          <a:prstGeom prst="rect">
            <a:avLst/>
          </a:prstGeom>
          <a:noFill/>
        </p:spPr>
        <p:txBody>
          <a:bodyPr wrap="none" rtlCol="0">
            <a:spAutoFit/>
          </a:bodyPr>
          <a:lstStyle/>
          <a:p>
            <a:r>
              <a:rPr lang="en-US" sz="1400" dirty="0"/>
              <a:t>Columbus</a:t>
            </a:r>
            <a:endParaRPr lang="en-US" dirty="0"/>
          </a:p>
        </p:txBody>
      </p:sp>
      <p:sp>
        <p:nvSpPr>
          <p:cNvPr id="17" name="TextBox 16">
            <a:extLst>
              <a:ext uri="{FF2B5EF4-FFF2-40B4-BE49-F238E27FC236}">
                <a16:creationId xmlns:a16="http://schemas.microsoft.com/office/drawing/2014/main" id="{EBFC4E0B-63E7-48D1-9345-AAB7C0D7FD76}"/>
              </a:ext>
            </a:extLst>
          </p:cNvPr>
          <p:cNvSpPr txBox="1"/>
          <p:nvPr/>
        </p:nvSpPr>
        <p:spPr>
          <a:xfrm>
            <a:off x="1601970" y="5097643"/>
            <a:ext cx="930768" cy="307777"/>
          </a:xfrm>
          <a:prstGeom prst="rect">
            <a:avLst/>
          </a:prstGeom>
          <a:noFill/>
        </p:spPr>
        <p:txBody>
          <a:bodyPr wrap="none" rtlCol="0">
            <a:spAutoFit/>
          </a:bodyPr>
          <a:lstStyle/>
          <a:p>
            <a:r>
              <a:rPr lang="en-US" sz="1400" dirty="0"/>
              <a:t>Allentown</a:t>
            </a:r>
          </a:p>
        </p:txBody>
      </p:sp>
      <p:sp>
        <p:nvSpPr>
          <p:cNvPr id="18" name="TextBox 17">
            <a:extLst>
              <a:ext uri="{FF2B5EF4-FFF2-40B4-BE49-F238E27FC236}">
                <a16:creationId xmlns:a16="http://schemas.microsoft.com/office/drawing/2014/main" id="{97E3B659-F461-4CE6-B0D6-CAF03B02C4E8}"/>
              </a:ext>
            </a:extLst>
          </p:cNvPr>
          <p:cNvSpPr txBox="1"/>
          <p:nvPr/>
        </p:nvSpPr>
        <p:spPr>
          <a:xfrm>
            <a:off x="1651371" y="6104232"/>
            <a:ext cx="753604" cy="307777"/>
          </a:xfrm>
          <a:prstGeom prst="rect">
            <a:avLst/>
          </a:prstGeom>
          <a:noFill/>
        </p:spPr>
        <p:txBody>
          <a:bodyPr wrap="none" rtlCol="0">
            <a:spAutoFit/>
          </a:bodyPr>
          <a:lstStyle/>
          <a:p>
            <a:r>
              <a:rPr lang="en-US" sz="1400" dirty="0"/>
              <a:t>Dummy</a:t>
            </a:r>
            <a:endParaRPr lang="en-US" dirty="0"/>
          </a:p>
        </p:txBody>
      </p:sp>
      <p:sp>
        <p:nvSpPr>
          <p:cNvPr id="19" name="TextBox 18">
            <a:extLst>
              <a:ext uri="{FF2B5EF4-FFF2-40B4-BE49-F238E27FC236}">
                <a16:creationId xmlns:a16="http://schemas.microsoft.com/office/drawing/2014/main" id="{073E0F9C-53ED-4D10-AE7B-843F718D9984}"/>
              </a:ext>
            </a:extLst>
          </p:cNvPr>
          <p:cNvSpPr txBox="1"/>
          <p:nvPr/>
        </p:nvSpPr>
        <p:spPr>
          <a:xfrm>
            <a:off x="1684104" y="2456773"/>
            <a:ext cx="688137" cy="307777"/>
          </a:xfrm>
          <a:prstGeom prst="rect">
            <a:avLst/>
          </a:prstGeom>
          <a:noFill/>
        </p:spPr>
        <p:txBody>
          <a:bodyPr wrap="none" rtlCol="0">
            <a:spAutoFit/>
          </a:bodyPr>
          <a:lstStyle/>
          <a:p>
            <a:r>
              <a:rPr lang="en-US" sz="1400" dirty="0"/>
              <a:t>Macon</a:t>
            </a:r>
            <a:endParaRPr lang="en-US" dirty="0"/>
          </a:p>
        </p:txBody>
      </p:sp>
      <p:sp>
        <p:nvSpPr>
          <p:cNvPr id="22" name="TextBox 21">
            <a:extLst>
              <a:ext uri="{FF2B5EF4-FFF2-40B4-BE49-F238E27FC236}">
                <a16:creationId xmlns:a16="http://schemas.microsoft.com/office/drawing/2014/main" id="{E23FD98D-029C-4BF3-9D3B-B2BDDA847B3B}"/>
              </a:ext>
            </a:extLst>
          </p:cNvPr>
          <p:cNvSpPr txBox="1"/>
          <p:nvPr/>
        </p:nvSpPr>
        <p:spPr>
          <a:xfrm>
            <a:off x="7507341" y="3549243"/>
            <a:ext cx="907621" cy="307777"/>
          </a:xfrm>
          <a:prstGeom prst="rect">
            <a:avLst/>
          </a:prstGeom>
          <a:noFill/>
        </p:spPr>
        <p:txBody>
          <a:bodyPr wrap="none" rtlCol="0">
            <a:spAutoFit/>
          </a:bodyPr>
          <a:lstStyle/>
          <a:p>
            <a:r>
              <a:rPr lang="en-US" sz="1400" dirty="0"/>
              <a:t>Los </a:t>
            </a:r>
            <a:r>
              <a:rPr lang="en-US" sz="1400" dirty="0" err="1"/>
              <a:t>Canos</a:t>
            </a:r>
            <a:endParaRPr lang="en-US" sz="1400" dirty="0"/>
          </a:p>
        </p:txBody>
      </p:sp>
      <p:sp>
        <p:nvSpPr>
          <p:cNvPr id="24" name="Rectangle 23">
            <a:extLst>
              <a:ext uri="{FF2B5EF4-FFF2-40B4-BE49-F238E27FC236}">
                <a16:creationId xmlns:a16="http://schemas.microsoft.com/office/drawing/2014/main" id="{603F6624-7CFE-46ED-A879-27FD40D63DB0}"/>
              </a:ext>
            </a:extLst>
          </p:cNvPr>
          <p:cNvSpPr/>
          <p:nvPr/>
        </p:nvSpPr>
        <p:spPr>
          <a:xfrm>
            <a:off x="7678723" y="4898290"/>
            <a:ext cx="605807" cy="307777"/>
          </a:xfrm>
          <a:prstGeom prst="rect">
            <a:avLst/>
          </a:prstGeom>
        </p:spPr>
        <p:txBody>
          <a:bodyPr wrap="none">
            <a:spAutoFit/>
          </a:bodyPr>
          <a:lstStyle/>
          <a:p>
            <a:r>
              <a:rPr lang="en-US" sz="1400" dirty="0" err="1"/>
              <a:t>Duras</a:t>
            </a:r>
            <a:endParaRPr lang="en-US" sz="1400" dirty="0"/>
          </a:p>
        </p:txBody>
      </p:sp>
      <p:sp>
        <p:nvSpPr>
          <p:cNvPr id="25" name="Rectangle 24">
            <a:extLst>
              <a:ext uri="{FF2B5EF4-FFF2-40B4-BE49-F238E27FC236}">
                <a16:creationId xmlns:a16="http://schemas.microsoft.com/office/drawing/2014/main" id="{4D71737C-CC97-4969-84F6-3382A91EE78A}"/>
              </a:ext>
            </a:extLst>
          </p:cNvPr>
          <p:cNvSpPr/>
          <p:nvPr/>
        </p:nvSpPr>
        <p:spPr>
          <a:xfrm>
            <a:off x="7496622" y="2197559"/>
            <a:ext cx="1051506" cy="307777"/>
          </a:xfrm>
          <a:prstGeom prst="rect">
            <a:avLst/>
          </a:prstGeom>
        </p:spPr>
        <p:txBody>
          <a:bodyPr wrap="none">
            <a:spAutoFit/>
          </a:bodyPr>
          <a:lstStyle/>
          <a:p>
            <a:r>
              <a:rPr lang="en-US" sz="1400" dirty="0"/>
              <a:t>Whitewater</a:t>
            </a:r>
          </a:p>
        </p:txBody>
      </p:sp>
      <p:cxnSp>
        <p:nvCxnSpPr>
          <p:cNvPr id="27" name="Straight Arrow Connector 26">
            <a:extLst>
              <a:ext uri="{FF2B5EF4-FFF2-40B4-BE49-F238E27FC236}">
                <a16:creationId xmlns:a16="http://schemas.microsoft.com/office/drawing/2014/main" id="{22AEC762-FE3D-4222-9631-519F14E27A94}"/>
              </a:ext>
            </a:extLst>
          </p:cNvPr>
          <p:cNvCxnSpPr>
            <a:stCxn id="2" idx="6"/>
            <a:endCxn id="8" idx="3"/>
          </p:cNvCxnSpPr>
          <p:nvPr/>
        </p:nvCxnSpPr>
        <p:spPr>
          <a:xfrm>
            <a:off x="2277596" y="581287"/>
            <a:ext cx="5389942" cy="13775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605F7F-299E-499A-8DD9-F55C79FB9037}"/>
              </a:ext>
            </a:extLst>
          </p:cNvPr>
          <p:cNvCxnSpPr>
            <a:cxnSpLocks/>
            <a:stCxn id="2" idx="6"/>
            <a:endCxn id="10" idx="3"/>
          </p:cNvCxnSpPr>
          <p:nvPr/>
        </p:nvCxnSpPr>
        <p:spPr>
          <a:xfrm>
            <a:off x="2277596" y="581287"/>
            <a:ext cx="5401127" cy="40719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0F9297F-70BC-4283-9EBB-614590FC9598}"/>
              </a:ext>
            </a:extLst>
          </p:cNvPr>
          <p:cNvCxnSpPr>
            <a:cxnSpLocks/>
            <a:stCxn id="2" idx="6"/>
            <a:endCxn id="9" idx="3"/>
          </p:cNvCxnSpPr>
          <p:nvPr/>
        </p:nvCxnSpPr>
        <p:spPr>
          <a:xfrm>
            <a:off x="2277596" y="581287"/>
            <a:ext cx="5401127" cy="272048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1639BE2-0C13-40F1-898B-A3596F5872DE}"/>
              </a:ext>
            </a:extLst>
          </p:cNvPr>
          <p:cNvCxnSpPr>
            <a:cxnSpLocks/>
            <a:stCxn id="3" idx="6"/>
            <a:endCxn id="10" idx="3"/>
          </p:cNvCxnSpPr>
          <p:nvPr/>
        </p:nvCxnSpPr>
        <p:spPr>
          <a:xfrm>
            <a:off x="2277595" y="1415818"/>
            <a:ext cx="5401128" cy="323746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55E2374-DAB1-412D-9F6A-F0B71CFD949B}"/>
              </a:ext>
            </a:extLst>
          </p:cNvPr>
          <p:cNvCxnSpPr>
            <a:cxnSpLocks/>
            <a:stCxn id="3" idx="6"/>
            <a:endCxn id="9" idx="3"/>
          </p:cNvCxnSpPr>
          <p:nvPr/>
        </p:nvCxnSpPr>
        <p:spPr>
          <a:xfrm>
            <a:off x="2277595" y="1415818"/>
            <a:ext cx="5401128" cy="188595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64F8994-C921-4069-81DE-83AF7CF44906}"/>
              </a:ext>
            </a:extLst>
          </p:cNvPr>
          <p:cNvCxnSpPr>
            <a:cxnSpLocks/>
            <a:stCxn id="3" idx="6"/>
            <a:endCxn id="8" idx="3"/>
          </p:cNvCxnSpPr>
          <p:nvPr/>
        </p:nvCxnSpPr>
        <p:spPr>
          <a:xfrm>
            <a:off x="2277595" y="1415818"/>
            <a:ext cx="5389943" cy="5430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AF33CA-CC21-4993-8392-15E41AFE5F9A}"/>
              </a:ext>
            </a:extLst>
          </p:cNvPr>
          <p:cNvCxnSpPr>
            <a:stCxn id="4" idx="6"/>
            <a:endCxn id="8" idx="3"/>
          </p:cNvCxnSpPr>
          <p:nvPr/>
        </p:nvCxnSpPr>
        <p:spPr>
          <a:xfrm flipV="1">
            <a:off x="2277594" y="1958829"/>
            <a:ext cx="5389944" cy="2990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386BA8A-8757-41AE-9D26-5EABD9254A0E}"/>
              </a:ext>
            </a:extLst>
          </p:cNvPr>
          <p:cNvCxnSpPr>
            <a:cxnSpLocks/>
            <a:stCxn id="4" idx="6"/>
            <a:endCxn id="9" idx="3"/>
          </p:cNvCxnSpPr>
          <p:nvPr/>
        </p:nvCxnSpPr>
        <p:spPr>
          <a:xfrm>
            <a:off x="2277594" y="2257861"/>
            <a:ext cx="5401129" cy="10439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10366DC-921F-4F56-9A1E-F93EF928DF40}"/>
              </a:ext>
            </a:extLst>
          </p:cNvPr>
          <p:cNvCxnSpPr>
            <a:cxnSpLocks/>
            <a:stCxn id="4" idx="6"/>
            <a:endCxn id="10" idx="3"/>
          </p:cNvCxnSpPr>
          <p:nvPr/>
        </p:nvCxnSpPr>
        <p:spPr>
          <a:xfrm>
            <a:off x="2277594" y="2257861"/>
            <a:ext cx="5401129" cy="239541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BFFE85D-96A9-4DDF-9D41-77A862B0675D}"/>
              </a:ext>
            </a:extLst>
          </p:cNvPr>
          <p:cNvCxnSpPr>
            <a:cxnSpLocks/>
            <a:stCxn id="5" idx="6"/>
            <a:endCxn id="10" idx="3"/>
          </p:cNvCxnSpPr>
          <p:nvPr/>
        </p:nvCxnSpPr>
        <p:spPr>
          <a:xfrm>
            <a:off x="2277592" y="3138004"/>
            <a:ext cx="5401131" cy="15152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0153832-1C2B-4BEC-A797-6E808C9EE9A6}"/>
              </a:ext>
            </a:extLst>
          </p:cNvPr>
          <p:cNvCxnSpPr>
            <a:cxnSpLocks/>
            <a:stCxn id="5" idx="6"/>
            <a:endCxn id="9" idx="3"/>
          </p:cNvCxnSpPr>
          <p:nvPr/>
        </p:nvCxnSpPr>
        <p:spPr>
          <a:xfrm>
            <a:off x="2277592" y="3138004"/>
            <a:ext cx="5401131" cy="1637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AA32D2-8B38-4A22-BAE2-0BA5A1C79EBB}"/>
              </a:ext>
            </a:extLst>
          </p:cNvPr>
          <p:cNvCxnSpPr>
            <a:cxnSpLocks/>
            <a:stCxn id="5" idx="6"/>
            <a:endCxn id="8" idx="3"/>
          </p:cNvCxnSpPr>
          <p:nvPr/>
        </p:nvCxnSpPr>
        <p:spPr>
          <a:xfrm flipV="1">
            <a:off x="2277592" y="1958829"/>
            <a:ext cx="5389946" cy="11791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65866E2-0CB9-465B-B099-DDDD842BD03D}"/>
              </a:ext>
            </a:extLst>
          </p:cNvPr>
          <p:cNvCxnSpPr>
            <a:cxnSpLocks/>
            <a:stCxn id="7" idx="6"/>
            <a:endCxn id="8" idx="3"/>
          </p:cNvCxnSpPr>
          <p:nvPr/>
        </p:nvCxnSpPr>
        <p:spPr>
          <a:xfrm flipV="1">
            <a:off x="2277592" y="1958829"/>
            <a:ext cx="5389946" cy="205931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7D37C92-86C1-4422-BAEA-2CE0A78E83CE}"/>
              </a:ext>
            </a:extLst>
          </p:cNvPr>
          <p:cNvCxnSpPr>
            <a:cxnSpLocks/>
            <a:stCxn id="7" idx="6"/>
            <a:endCxn id="10" idx="3"/>
          </p:cNvCxnSpPr>
          <p:nvPr/>
        </p:nvCxnSpPr>
        <p:spPr>
          <a:xfrm>
            <a:off x="2277592" y="4018147"/>
            <a:ext cx="5401131" cy="6351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7890264-37E2-46EF-BBE8-F1CA772C9346}"/>
              </a:ext>
            </a:extLst>
          </p:cNvPr>
          <p:cNvCxnSpPr>
            <a:cxnSpLocks/>
            <a:stCxn id="7" idx="6"/>
            <a:endCxn id="9" idx="3"/>
          </p:cNvCxnSpPr>
          <p:nvPr/>
        </p:nvCxnSpPr>
        <p:spPr>
          <a:xfrm flipV="1">
            <a:off x="2277592" y="3301768"/>
            <a:ext cx="5401131" cy="71637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ED1B47-3EF1-4AF7-AE87-6FDCEE81E781}"/>
              </a:ext>
            </a:extLst>
          </p:cNvPr>
          <p:cNvCxnSpPr>
            <a:cxnSpLocks/>
            <a:stCxn id="6" idx="6"/>
            <a:endCxn id="8" idx="3"/>
          </p:cNvCxnSpPr>
          <p:nvPr/>
        </p:nvCxnSpPr>
        <p:spPr>
          <a:xfrm flipV="1">
            <a:off x="2277592" y="1958829"/>
            <a:ext cx="5389946" cy="293946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0EB8690-92B4-4B74-B033-1C18E30C289D}"/>
              </a:ext>
            </a:extLst>
          </p:cNvPr>
          <p:cNvCxnSpPr>
            <a:cxnSpLocks/>
            <a:stCxn id="6" idx="6"/>
            <a:endCxn id="10" idx="3"/>
          </p:cNvCxnSpPr>
          <p:nvPr/>
        </p:nvCxnSpPr>
        <p:spPr>
          <a:xfrm flipV="1">
            <a:off x="2277592" y="4653279"/>
            <a:ext cx="5401131" cy="2450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8BFA2A9-18F6-43E8-BEA2-B2C6AC3A01E5}"/>
              </a:ext>
            </a:extLst>
          </p:cNvPr>
          <p:cNvCxnSpPr>
            <a:cxnSpLocks/>
            <a:stCxn id="6" idx="6"/>
            <a:endCxn id="9" idx="3"/>
          </p:cNvCxnSpPr>
          <p:nvPr/>
        </p:nvCxnSpPr>
        <p:spPr>
          <a:xfrm flipV="1">
            <a:off x="2277592" y="3301768"/>
            <a:ext cx="5401131" cy="159652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F659483-AE94-4BE6-AF84-94FCF844D5A3}"/>
              </a:ext>
            </a:extLst>
          </p:cNvPr>
          <p:cNvCxnSpPr>
            <a:cxnSpLocks/>
            <a:stCxn id="12" idx="3"/>
            <a:endCxn id="8" idx="3"/>
          </p:cNvCxnSpPr>
          <p:nvPr/>
        </p:nvCxnSpPr>
        <p:spPr>
          <a:xfrm flipV="1">
            <a:off x="2353092" y="1958829"/>
            <a:ext cx="5314446" cy="388204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19649A9-0FE8-47F0-BF22-B80A4EB7BF6F}"/>
              </a:ext>
            </a:extLst>
          </p:cNvPr>
          <p:cNvCxnSpPr>
            <a:cxnSpLocks/>
            <a:stCxn id="12" idx="3"/>
            <a:endCxn id="9" idx="3"/>
          </p:cNvCxnSpPr>
          <p:nvPr/>
        </p:nvCxnSpPr>
        <p:spPr>
          <a:xfrm flipV="1">
            <a:off x="2353092" y="3301768"/>
            <a:ext cx="5325631" cy="2539102"/>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8386351-8714-43DD-8EDE-5F24CA1C8384}"/>
              </a:ext>
            </a:extLst>
          </p:cNvPr>
          <p:cNvCxnSpPr>
            <a:cxnSpLocks/>
            <a:stCxn id="12" idx="3"/>
            <a:endCxn id="10" idx="3"/>
          </p:cNvCxnSpPr>
          <p:nvPr/>
        </p:nvCxnSpPr>
        <p:spPr>
          <a:xfrm flipV="1">
            <a:off x="2353092" y="4653279"/>
            <a:ext cx="5325631" cy="118759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CEDA59B-B4F2-49F5-8081-D1EFD3F6D402}"/>
              </a:ext>
            </a:extLst>
          </p:cNvPr>
          <p:cNvSpPr txBox="1"/>
          <p:nvPr/>
        </p:nvSpPr>
        <p:spPr>
          <a:xfrm>
            <a:off x="1042199" y="381686"/>
            <a:ext cx="559769" cy="369332"/>
          </a:xfrm>
          <a:prstGeom prst="rect">
            <a:avLst/>
          </a:prstGeom>
          <a:noFill/>
        </p:spPr>
        <p:txBody>
          <a:bodyPr wrap="none" rtlCol="0">
            <a:spAutoFit/>
          </a:bodyPr>
          <a:lstStyle/>
          <a:p>
            <a:r>
              <a:rPr lang="en-US" dirty="0"/>
              <a:t>[35]</a:t>
            </a:r>
          </a:p>
        </p:txBody>
      </p:sp>
      <p:sp>
        <p:nvSpPr>
          <p:cNvPr id="89" name="TextBox 88">
            <a:extLst>
              <a:ext uri="{FF2B5EF4-FFF2-40B4-BE49-F238E27FC236}">
                <a16:creationId xmlns:a16="http://schemas.microsoft.com/office/drawing/2014/main" id="{F94B661F-69A5-4AB3-A719-61AD5DA4FEE7}"/>
              </a:ext>
            </a:extLst>
          </p:cNvPr>
          <p:cNvSpPr txBox="1"/>
          <p:nvPr/>
        </p:nvSpPr>
        <p:spPr>
          <a:xfrm>
            <a:off x="1050569" y="1280099"/>
            <a:ext cx="559769" cy="369332"/>
          </a:xfrm>
          <a:prstGeom prst="rect">
            <a:avLst/>
          </a:prstGeom>
          <a:noFill/>
        </p:spPr>
        <p:txBody>
          <a:bodyPr wrap="none" rtlCol="0">
            <a:spAutoFit/>
          </a:bodyPr>
          <a:lstStyle/>
          <a:p>
            <a:r>
              <a:rPr lang="en-US" dirty="0"/>
              <a:t>[26]</a:t>
            </a:r>
          </a:p>
        </p:txBody>
      </p:sp>
      <p:sp>
        <p:nvSpPr>
          <p:cNvPr id="90" name="TextBox 89">
            <a:extLst>
              <a:ext uri="{FF2B5EF4-FFF2-40B4-BE49-F238E27FC236}">
                <a16:creationId xmlns:a16="http://schemas.microsoft.com/office/drawing/2014/main" id="{708C1168-F579-47B5-9635-35BEA087D767}"/>
              </a:ext>
            </a:extLst>
          </p:cNvPr>
          <p:cNvSpPr txBox="1"/>
          <p:nvPr/>
        </p:nvSpPr>
        <p:spPr>
          <a:xfrm>
            <a:off x="1042200" y="2105258"/>
            <a:ext cx="559769" cy="369332"/>
          </a:xfrm>
          <a:prstGeom prst="rect">
            <a:avLst/>
          </a:prstGeom>
          <a:noFill/>
        </p:spPr>
        <p:txBody>
          <a:bodyPr wrap="none" rtlCol="0">
            <a:spAutoFit/>
          </a:bodyPr>
          <a:lstStyle/>
          <a:p>
            <a:r>
              <a:rPr lang="en-US" dirty="0"/>
              <a:t>[42]</a:t>
            </a:r>
          </a:p>
        </p:txBody>
      </p:sp>
      <p:sp>
        <p:nvSpPr>
          <p:cNvPr id="91" name="TextBox 90">
            <a:extLst>
              <a:ext uri="{FF2B5EF4-FFF2-40B4-BE49-F238E27FC236}">
                <a16:creationId xmlns:a16="http://schemas.microsoft.com/office/drawing/2014/main" id="{D26F5F34-8908-4752-A1EE-D07D337F8F6C}"/>
              </a:ext>
            </a:extLst>
          </p:cNvPr>
          <p:cNvSpPr txBox="1"/>
          <p:nvPr/>
        </p:nvSpPr>
        <p:spPr>
          <a:xfrm>
            <a:off x="1042201" y="3857020"/>
            <a:ext cx="559769" cy="369332"/>
          </a:xfrm>
          <a:prstGeom prst="rect">
            <a:avLst/>
          </a:prstGeom>
          <a:noFill/>
        </p:spPr>
        <p:txBody>
          <a:bodyPr wrap="none" rtlCol="0">
            <a:spAutoFit/>
          </a:bodyPr>
          <a:lstStyle/>
          <a:p>
            <a:r>
              <a:rPr lang="en-US" dirty="0"/>
              <a:t>[29]</a:t>
            </a:r>
          </a:p>
        </p:txBody>
      </p:sp>
      <p:sp>
        <p:nvSpPr>
          <p:cNvPr id="92" name="TextBox 91">
            <a:extLst>
              <a:ext uri="{FF2B5EF4-FFF2-40B4-BE49-F238E27FC236}">
                <a16:creationId xmlns:a16="http://schemas.microsoft.com/office/drawing/2014/main" id="{C44BDD24-2ECB-4C3A-9989-4F2D61653F70}"/>
              </a:ext>
            </a:extLst>
          </p:cNvPr>
          <p:cNvSpPr txBox="1"/>
          <p:nvPr/>
        </p:nvSpPr>
        <p:spPr>
          <a:xfrm>
            <a:off x="1071818" y="2973542"/>
            <a:ext cx="559769" cy="369332"/>
          </a:xfrm>
          <a:prstGeom prst="rect">
            <a:avLst/>
          </a:prstGeom>
          <a:noFill/>
        </p:spPr>
        <p:txBody>
          <a:bodyPr wrap="none" rtlCol="0">
            <a:spAutoFit/>
          </a:bodyPr>
          <a:lstStyle/>
          <a:p>
            <a:r>
              <a:rPr lang="en-US" dirty="0"/>
              <a:t>[53]</a:t>
            </a:r>
          </a:p>
        </p:txBody>
      </p:sp>
      <p:sp>
        <p:nvSpPr>
          <p:cNvPr id="93" name="TextBox 92">
            <a:extLst>
              <a:ext uri="{FF2B5EF4-FFF2-40B4-BE49-F238E27FC236}">
                <a16:creationId xmlns:a16="http://schemas.microsoft.com/office/drawing/2014/main" id="{90AE350D-C1E8-4095-9C4D-14AB48B800F2}"/>
              </a:ext>
            </a:extLst>
          </p:cNvPr>
          <p:cNvSpPr txBox="1"/>
          <p:nvPr/>
        </p:nvSpPr>
        <p:spPr>
          <a:xfrm>
            <a:off x="1077199" y="4728311"/>
            <a:ext cx="559769" cy="369332"/>
          </a:xfrm>
          <a:prstGeom prst="rect">
            <a:avLst/>
          </a:prstGeom>
          <a:noFill/>
        </p:spPr>
        <p:txBody>
          <a:bodyPr wrap="none" rtlCol="0">
            <a:spAutoFit/>
          </a:bodyPr>
          <a:lstStyle/>
          <a:p>
            <a:r>
              <a:rPr lang="en-US" dirty="0"/>
              <a:t>[38]</a:t>
            </a:r>
          </a:p>
        </p:txBody>
      </p:sp>
      <p:sp>
        <p:nvSpPr>
          <p:cNvPr id="94" name="TextBox 93">
            <a:extLst>
              <a:ext uri="{FF2B5EF4-FFF2-40B4-BE49-F238E27FC236}">
                <a16:creationId xmlns:a16="http://schemas.microsoft.com/office/drawing/2014/main" id="{C5EAAEDE-F23F-402C-88AB-06B47E5059E1}"/>
              </a:ext>
            </a:extLst>
          </p:cNvPr>
          <p:cNvSpPr txBox="1"/>
          <p:nvPr/>
        </p:nvSpPr>
        <p:spPr>
          <a:xfrm>
            <a:off x="1077200" y="5665118"/>
            <a:ext cx="559769" cy="369332"/>
          </a:xfrm>
          <a:prstGeom prst="rect">
            <a:avLst/>
          </a:prstGeom>
          <a:noFill/>
        </p:spPr>
        <p:txBody>
          <a:bodyPr wrap="none" rtlCol="0">
            <a:spAutoFit/>
          </a:bodyPr>
          <a:lstStyle/>
          <a:p>
            <a:r>
              <a:rPr lang="en-US" dirty="0"/>
              <a:t>[27]</a:t>
            </a:r>
          </a:p>
        </p:txBody>
      </p:sp>
      <p:sp>
        <p:nvSpPr>
          <p:cNvPr id="101" name="TextBox 100">
            <a:extLst>
              <a:ext uri="{FF2B5EF4-FFF2-40B4-BE49-F238E27FC236}">
                <a16:creationId xmlns:a16="http://schemas.microsoft.com/office/drawing/2014/main" id="{32CB1243-812F-435D-B14B-D59DE6C4DAD6}"/>
              </a:ext>
            </a:extLst>
          </p:cNvPr>
          <p:cNvSpPr txBox="1"/>
          <p:nvPr/>
        </p:nvSpPr>
        <p:spPr>
          <a:xfrm>
            <a:off x="8548128" y="4466149"/>
            <a:ext cx="676788" cy="369332"/>
          </a:xfrm>
          <a:prstGeom prst="rect">
            <a:avLst/>
          </a:prstGeom>
          <a:noFill/>
        </p:spPr>
        <p:txBody>
          <a:bodyPr wrap="none" rtlCol="0">
            <a:spAutoFit/>
          </a:bodyPr>
          <a:lstStyle/>
          <a:p>
            <a:r>
              <a:rPr lang="en-US" dirty="0"/>
              <a:t>[105]</a:t>
            </a:r>
          </a:p>
        </p:txBody>
      </p:sp>
      <p:sp>
        <p:nvSpPr>
          <p:cNvPr id="102" name="TextBox 101">
            <a:extLst>
              <a:ext uri="{FF2B5EF4-FFF2-40B4-BE49-F238E27FC236}">
                <a16:creationId xmlns:a16="http://schemas.microsoft.com/office/drawing/2014/main" id="{CFD18D32-088D-44F8-A7D9-FF4CF99F63F4}"/>
              </a:ext>
            </a:extLst>
          </p:cNvPr>
          <p:cNvSpPr txBox="1"/>
          <p:nvPr/>
        </p:nvSpPr>
        <p:spPr>
          <a:xfrm>
            <a:off x="8546921" y="1769791"/>
            <a:ext cx="559769" cy="369332"/>
          </a:xfrm>
          <a:prstGeom prst="rect">
            <a:avLst/>
          </a:prstGeom>
          <a:noFill/>
        </p:spPr>
        <p:txBody>
          <a:bodyPr wrap="none" rtlCol="0">
            <a:spAutoFit/>
          </a:bodyPr>
          <a:lstStyle/>
          <a:p>
            <a:r>
              <a:rPr lang="en-US" dirty="0"/>
              <a:t>[65]</a:t>
            </a:r>
          </a:p>
        </p:txBody>
      </p:sp>
      <p:sp>
        <p:nvSpPr>
          <p:cNvPr id="103" name="TextBox 102">
            <a:extLst>
              <a:ext uri="{FF2B5EF4-FFF2-40B4-BE49-F238E27FC236}">
                <a16:creationId xmlns:a16="http://schemas.microsoft.com/office/drawing/2014/main" id="{88F879A5-A951-40EA-9B02-72DBD4DB853E}"/>
              </a:ext>
            </a:extLst>
          </p:cNvPr>
          <p:cNvSpPr txBox="1"/>
          <p:nvPr/>
        </p:nvSpPr>
        <p:spPr>
          <a:xfrm>
            <a:off x="8548128" y="3098245"/>
            <a:ext cx="559769" cy="369332"/>
          </a:xfrm>
          <a:prstGeom prst="rect">
            <a:avLst/>
          </a:prstGeom>
          <a:noFill/>
        </p:spPr>
        <p:txBody>
          <a:bodyPr wrap="none" rtlCol="0">
            <a:spAutoFit/>
          </a:bodyPr>
          <a:lstStyle/>
          <a:p>
            <a:r>
              <a:rPr lang="en-US" dirty="0"/>
              <a:t>[80]</a:t>
            </a:r>
          </a:p>
        </p:txBody>
      </p:sp>
      <p:sp>
        <p:nvSpPr>
          <p:cNvPr id="104" name="Right Brace 103">
            <a:extLst>
              <a:ext uri="{FF2B5EF4-FFF2-40B4-BE49-F238E27FC236}">
                <a16:creationId xmlns:a16="http://schemas.microsoft.com/office/drawing/2014/main" id="{1D7B74E8-92F8-4510-B2E7-05E3CF8B9229}"/>
              </a:ext>
            </a:extLst>
          </p:cNvPr>
          <p:cNvSpPr/>
          <p:nvPr/>
        </p:nvSpPr>
        <p:spPr>
          <a:xfrm>
            <a:off x="9582150" y="1687323"/>
            <a:ext cx="332254" cy="3341877"/>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TextBox 104">
            <a:extLst>
              <a:ext uri="{FF2B5EF4-FFF2-40B4-BE49-F238E27FC236}">
                <a16:creationId xmlns:a16="http://schemas.microsoft.com/office/drawing/2014/main" id="{3C074264-4568-4A5F-A85D-D41070A3F0F6}"/>
              </a:ext>
            </a:extLst>
          </p:cNvPr>
          <p:cNvSpPr txBox="1"/>
          <p:nvPr/>
        </p:nvSpPr>
        <p:spPr>
          <a:xfrm>
            <a:off x="9914404" y="3148675"/>
            <a:ext cx="1458156" cy="369332"/>
          </a:xfrm>
          <a:prstGeom prst="rect">
            <a:avLst/>
          </a:prstGeom>
          <a:noFill/>
        </p:spPr>
        <p:txBody>
          <a:bodyPr wrap="none" rtlCol="0">
            <a:spAutoFit/>
          </a:bodyPr>
          <a:lstStyle/>
          <a:p>
            <a:r>
              <a:rPr lang="en-US" i="1" dirty="0"/>
              <a:t>Disposal Sites</a:t>
            </a:r>
          </a:p>
        </p:txBody>
      </p:sp>
      <p:sp>
        <p:nvSpPr>
          <p:cNvPr id="106" name="Left Brace 105">
            <a:extLst>
              <a:ext uri="{FF2B5EF4-FFF2-40B4-BE49-F238E27FC236}">
                <a16:creationId xmlns:a16="http://schemas.microsoft.com/office/drawing/2014/main" id="{2731969E-EA2A-405F-BD7E-64E6018BE08E}"/>
              </a:ext>
            </a:extLst>
          </p:cNvPr>
          <p:cNvSpPr/>
          <p:nvPr/>
        </p:nvSpPr>
        <p:spPr>
          <a:xfrm>
            <a:off x="617506" y="381686"/>
            <a:ext cx="183171" cy="5816600"/>
          </a:xfrm>
          <a:prstGeom prst="lef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TextBox 106">
            <a:extLst>
              <a:ext uri="{FF2B5EF4-FFF2-40B4-BE49-F238E27FC236}">
                <a16:creationId xmlns:a16="http://schemas.microsoft.com/office/drawing/2014/main" id="{CC2EADE8-BC4A-4076-8660-314E334FFD6C}"/>
              </a:ext>
            </a:extLst>
          </p:cNvPr>
          <p:cNvSpPr txBox="1"/>
          <p:nvPr/>
        </p:nvSpPr>
        <p:spPr>
          <a:xfrm>
            <a:off x="-27058" y="3110609"/>
            <a:ext cx="695640" cy="338554"/>
          </a:xfrm>
          <a:prstGeom prst="rect">
            <a:avLst/>
          </a:prstGeom>
          <a:noFill/>
        </p:spPr>
        <p:txBody>
          <a:bodyPr wrap="none" rtlCol="0">
            <a:spAutoFit/>
          </a:bodyPr>
          <a:lstStyle/>
          <a:p>
            <a:r>
              <a:rPr lang="en-US" sz="1600" i="1" dirty="0"/>
              <a:t>Plants</a:t>
            </a:r>
          </a:p>
        </p:txBody>
      </p:sp>
    </p:spTree>
    <p:extLst>
      <p:ext uri="{BB962C8B-B14F-4D97-AF65-F5344CB8AC3E}">
        <p14:creationId xmlns:p14="http://schemas.microsoft.com/office/powerpoint/2010/main" val="815029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C44562A-758D-4BF0-8B30-ED4B7FB70C85}"/>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Mathematical Formulation</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E3B4963-CE6B-44E4-A446-ADBFF3EB1EAD}"/>
              </a:ext>
            </a:extLst>
          </p:cNvPr>
          <p:cNvSpPr>
            <a:spLocks noGrp="1"/>
          </p:cNvSpPr>
          <p:nvPr>
            <p:ph idx="1"/>
          </p:nvPr>
        </p:nvSpPr>
        <p:spPr>
          <a:xfrm>
            <a:off x="4742016" y="605896"/>
            <a:ext cx="6413663" cy="5646208"/>
          </a:xfrm>
        </p:spPr>
        <p:txBody>
          <a:bodyPr anchor="ctr">
            <a:normAutofit/>
          </a:bodyPr>
          <a:lstStyle/>
          <a:p>
            <a:r>
              <a:rPr lang="en-US" dirty="0"/>
              <a:t>Decision Variable:</a:t>
            </a:r>
          </a:p>
          <a:p>
            <a:r>
              <a:rPr lang="en-US" dirty="0"/>
              <a:t>Since we have to determine how much waste is send from each plant to destination point </a:t>
            </a:r>
          </a:p>
          <a:p>
            <a:r>
              <a:rPr lang="en-US" dirty="0" err="1"/>
              <a:t>X</a:t>
            </a:r>
            <a:r>
              <a:rPr lang="en-US" baseline="-25000" dirty="0" err="1"/>
              <a:t>ij</a:t>
            </a:r>
            <a:r>
              <a:rPr lang="en-US" dirty="0"/>
              <a:t> = The quantities of waste disposed from plant to disposed sites </a:t>
            </a:r>
          </a:p>
          <a:p>
            <a:r>
              <a:rPr lang="en-US" dirty="0"/>
              <a:t>Where, </a:t>
            </a:r>
          </a:p>
          <a:p>
            <a:r>
              <a:rPr lang="en-US" dirty="0" err="1"/>
              <a:t>i</a:t>
            </a:r>
            <a:r>
              <a:rPr lang="en-US" dirty="0"/>
              <a:t>= 1,2,3,4,5,6,7 and j= A,B,C </a:t>
            </a:r>
          </a:p>
          <a:p>
            <a:endParaRPr lang="en-US" dirty="0"/>
          </a:p>
        </p:txBody>
      </p:sp>
    </p:spTree>
    <p:extLst>
      <p:ext uri="{BB962C8B-B14F-4D97-AF65-F5344CB8AC3E}">
        <p14:creationId xmlns:p14="http://schemas.microsoft.com/office/powerpoint/2010/main" val="2961800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8DD7651-7BF1-4D81-8252-04ACE62F1F21}"/>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OBJECTIVE FUNCTION</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A7C899-14F4-4285-9EE2-24E0403A9747}"/>
              </a:ext>
            </a:extLst>
          </p:cNvPr>
          <p:cNvGraphicFramePr>
            <a:graphicFrameLocks noGrp="1"/>
          </p:cNvGraphicFramePr>
          <p:nvPr>
            <p:ph idx="1"/>
            <p:extLst>
              <p:ext uri="{D42A27DB-BD31-4B8C-83A1-F6EECF244321}">
                <p14:modId xmlns:p14="http://schemas.microsoft.com/office/powerpoint/2010/main" val="230469368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7623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2CC5B-7073-4BA2-B6B1-5234E844BB06}"/>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FD9CF0C2-D2C7-45F7-83D2-11D613640726}"/>
              </a:ext>
            </a:extLst>
          </p:cNvPr>
          <p:cNvSpPr>
            <a:spLocks noGrp="1"/>
          </p:cNvSpPr>
          <p:nvPr>
            <p:ph idx="1"/>
          </p:nvPr>
        </p:nvSpPr>
        <p:spPr>
          <a:xfrm>
            <a:off x="2622550" y="1845734"/>
            <a:ext cx="8533130" cy="4023360"/>
          </a:xfrm>
        </p:spPr>
        <p:txBody>
          <a:bodyPr>
            <a:normAutofit fontScale="85000" lnSpcReduction="20000"/>
          </a:bodyPr>
          <a:lstStyle/>
          <a:p>
            <a:r>
              <a:rPr lang="en-US" dirty="0"/>
              <a:t>x</a:t>
            </a:r>
            <a:r>
              <a:rPr lang="en-US" baseline="-25000" dirty="0"/>
              <a:t>1A</a:t>
            </a:r>
            <a:r>
              <a:rPr lang="en-US" dirty="0"/>
              <a:t> + x</a:t>
            </a:r>
            <a:r>
              <a:rPr lang="en-US" baseline="-25000" dirty="0"/>
              <a:t>1B</a:t>
            </a:r>
            <a:r>
              <a:rPr lang="en-US" dirty="0"/>
              <a:t> + x</a:t>
            </a:r>
            <a:r>
              <a:rPr lang="en-US" baseline="-25000" dirty="0"/>
              <a:t>1C</a:t>
            </a:r>
            <a:r>
              <a:rPr lang="en-US" dirty="0"/>
              <a:t> = 35;</a:t>
            </a:r>
          </a:p>
          <a:p>
            <a:r>
              <a:rPr lang="en-US" dirty="0"/>
              <a:t>x</a:t>
            </a:r>
            <a:r>
              <a:rPr lang="en-US" baseline="-25000" dirty="0"/>
              <a:t>2A</a:t>
            </a:r>
            <a:r>
              <a:rPr lang="en-US" dirty="0"/>
              <a:t> + x</a:t>
            </a:r>
            <a:r>
              <a:rPr lang="en-US" baseline="-25000" dirty="0"/>
              <a:t>2B</a:t>
            </a:r>
            <a:r>
              <a:rPr lang="en-US" dirty="0"/>
              <a:t> + x</a:t>
            </a:r>
            <a:r>
              <a:rPr lang="en-US" baseline="-25000" dirty="0"/>
              <a:t>2C</a:t>
            </a:r>
            <a:r>
              <a:rPr lang="en-US" dirty="0"/>
              <a:t> = 26;</a:t>
            </a:r>
          </a:p>
          <a:p>
            <a:r>
              <a:rPr lang="en-US" dirty="0"/>
              <a:t>x</a:t>
            </a:r>
            <a:r>
              <a:rPr lang="en-US" baseline="-25000" dirty="0"/>
              <a:t>3A</a:t>
            </a:r>
            <a:r>
              <a:rPr lang="en-US" dirty="0"/>
              <a:t> + x</a:t>
            </a:r>
            <a:r>
              <a:rPr lang="en-US" baseline="-25000" dirty="0"/>
              <a:t>3B</a:t>
            </a:r>
            <a:r>
              <a:rPr lang="en-US" dirty="0"/>
              <a:t> + x</a:t>
            </a:r>
            <a:r>
              <a:rPr lang="en-US" baseline="-25000" dirty="0"/>
              <a:t>3C</a:t>
            </a:r>
            <a:r>
              <a:rPr lang="en-US" dirty="0"/>
              <a:t> = 42;</a:t>
            </a:r>
          </a:p>
          <a:p>
            <a:r>
              <a:rPr lang="en-US" dirty="0"/>
              <a:t>x</a:t>
            </a:r>
            <a:r>
              <a:rPr lang="en-US" baseline="-25000" dirty="0"/>
              <a:t>4A</a:t>
            </a:r>
            <a:r>
              <a:rPr lang="en-US" dirty="0"/>
              <a:t> + x</a:t>
            </a:r>
            <a:r>
              <a:rPr lang="en-US" baseline="-25000" dirty="0"/>
              <a:t>4B</a:t>
            </a:r>
            <a:r>
              <a:rPr lang="en-US" dirty="0"/>
              <a:t> + x</a:t>
            </a:r>
            <a:r>
              <a:rPr lang="en-US" baseline="-25000" dirty="0"/>
              <a:t>4C</a:t>
            </a:r>
            <a:r>
              <a:rPr lang="en-US" dirty="0"/>
              <a:t> = 53;</a:t>
            </a:r>
          </a:p>
          <a:p>
            <a:r>
              <a:rPr lang="en-US" dirty="0"/>
              <a:t>x</a:t>
            </a:r>
            <a:r>
              <a:rPr lang="en-US" baseline="-25000" dirty="0"/>
              <a:t>5A</a:t>
            </a:r>
            <a:r>
              <a:rPr lang="en-US" dirty="0"/>
              <a:t> + x</a:t>
            </a:r>
            <a:r>
              <a:rPr lang="en-US" baseline="-25000" dirty="0"/>
              <a:t>5B</a:t>
            </a:r>
            <a:r>
              <a:rPr lang="en-US" dirty="0"/>
              <a:t> + x</a:t>
            </a:r>
            <a:r>
              <a:rPr lang="en-US" baseline="-25000" dirty="0"/>
              <a:t>5C</a:t>
            </a:r>
            <a:r>
              <a:rPr lang="en-US" dirty="0"/>
              <a:t> = 29;</a:t>
            </a:r>
          </a:p>
          <a:p>
            <a:r>
              <a:rPr lang="en-US" dirty="0"/>
              <a:t>x</a:t>
            </a:r>
            <a:r>
              <a:rPr lang="en-US" baseline="-25000" dirty="0"/>
              <a:t>6A</a:t>
            </a:r>
            <a:r>
              <a:rPr lang="en-US" dirty="0"/>
              <a:t> + x</a:t>
            </a:r>
            <a:r>
              <a:rPr lang="en-US" baseline="-25000" dirty="0"/>
              <a:t>6B</a:t>
            </a:r>
            <a:r>
              <a:rPr lang="en-US" dirty="0"/>
              <a:t> + x</a:t>
            </a:r>
            <a:r>
              <a:rPr lang="en-US" baseline="-25000" dirty="0"/>
              <a:t>6C</a:t>
            </a:r>
            <a:r>
              <a:rPr lang="en-US" dirty="0"/>
              <a:t> = 38;</a:t>
            </a:r>
          </a:p>
          <a:p>
            <a:r>
              <a:rPr lang="en-US" dirty="0"/>
              <a:t>x</a:t>
            </a:r>
            <a:r>
              <a:rPr lang="en-US" baseline="-25000" dirty="0"/>
              <a:t>7A</a:t>
            </a:r>
            <a:r>
              <a:rPr lang="en-US" dirty="0"/>
              <a:t> + x</a:t>
            </a:r>
            <a:r>
              <a:rPr lang="en-US" baseline="-25000" dirty="0"/>
              <a:t>7B</a:t>
            </a:r>
            <a:r>
              <a:rPr lang="en-US" dirty="0"/>
              <a:t> + x</a:t>
            </a:r>
            <a:r>
              <a:rPr lang="en-US" baseline="-25000" dirty="0"/>
              <a:t>7C</a:t>
            </a:r>
            <a:r>
              <a:rPr lang="en-US" dirty="0"/>
              <a:t> = 27;</a:t>
            </a:r>
          </a:p>
          <a:p>
            <a:endParaRPr lang="en-US" dirty="0"/>
          </a:p>
          <a:p>
            <a:r>
              <a:rPr lang="en-US" dirty="0"/>
              <a:t>x</a:t>
            </a:r>
            <a:r>
              <a:rPr lang="en-US" baseline="-25000" dirty="0"/>
              <a:t>1A</a:t>
            </a:r>
            <a:r>
              <a:rPr lang="en-US" dirty="0"/>
              <a:t> + x</a:t>
            </a:r>
            <a:r>
              <a:rPr lang="en-US" baseline="-25000" dirty="0"/>
              <a:t>2A</a:t>
            </a:r>
            <a:r>
              <a:rPr lang="en-US" dirty="0"/>
              <a:t> + x</a:t>
            </a:r>
            <a:r>
              <a:rPr lang="en-US" baseline="-25000" dirty="0"/>
              <a:t>3A</a:t>
            </a:r>
            <a:r>
              <a:rPr lang="en-US" dirty="0"/>
              <a:t> + x</a:t>
            </a:r>
            <a:r>
              <a:rPr lang="en-US" baseline="-25000" dirty="0"/>
              <a:t>4A</a:t>
            </a:r>
            <a:r>
              <a:rPr lang="en-US" dirty="0"/>
              <a:t> + x</a:t>
            </a:r>
            <a:r>
              <a:rPr lang="en-US" baseline="-25000" dirty="0"/>
              <a:t>5A</a:t>
            </a:r>
            <a:r>
              <a:rPr lang="en-US" dirty="0"/>
              <a:t> + x</a:t>
            </a:r>
            <a:r>
              <a:rPr lang="en-US" baseline="-25000" dirty="0"/>
              <a:t>6A</a:t>
            </a:r>
            <a:r>
              <a:rPr lang="en-US" dirty="0"/>
              <a:t> + x</a:t>
            </a:r>
            <a:r>
              <a:rPr lang="en-US" baseline="-25000" dirty="0"/>
              <a:t>7A</a:t>
            </a:r>
            <a:r>
              <a:rPr lang="en-US" dirty="0"/>
              <a:t> = 65;</a:t>
            </a:r>
          </a:p>
          <a:p>
            <a:r>
              <a:rPr lang="en-US" dirty="0"/>
              <a:t>x</a:t>
            </a:r>
            <a:r>
              <a:rPr lang="en-US" baseline="-25000" dirty="0"/>
              <a:t>1B</a:t>
            </a:r>
            <a:r>
              <a:rPr lang="en-US" dirty="0"/>
              <a:t> + x</a:t>
            </a:r>
            <a:r>
              <a:rPr lang="en-US" baseline="-25000" dirty="0"/>
              <a:t>2B</a:t>
            </a:r>
            <a:r>
              <a:rPr lang="en-US" dirty="0"/>
              <a:t> + x</a:t>
            </a:r>
            <a:r>
              <a:rPr lang="en-US" baseline="-25000" dirty="0"/>
              <a:t>3B</a:t>
            </a:r>
            <a:r>
              <a:rPr lang="en-US" dirty="0"/>
              <a:t> + x</a:t>
            </a:r>
            <a:r>
              <a:rPr lang="en-US" baseline="-25000" dirty="0"/>
              <a:t>4B</a:t>
            </a:r>
            <a:r>
              <a:rPr lang="en-US" dirty="0"/>
              <a:t> + X</a:t>
            </a:r>
            <a:r>
              <a:rPr lang="en-US" baseline="-25000" dirty="0"/>
              <a:t>5B</a:t>
            </a:r>
            <a:r>
              <a:rPr lang="en-US" dirty="0"/>
              <a:t> + x</a:t>
            </a:r>
            <a:r>
              <a:rPr lang="en-US" baseline="-25000" dirty="0"/>
              <a:t>6B</a:t>
            </a:r>
            <a:r>
              <a:rPr lang="en-US" dirty="0"/>
              <a:t> + x</a:t>
            </a:r>
            <a:r>
              <a:rPr lang="en-US" baseline="-25000" dirty="0"/>
              <a:t>7B</a:t>
            </a:r>
            <a:r>
              <a:rPr lang="en-US" dirty="0"/>
              <a:t> = 80;</a:t>
            </a:r>
          </a:p>
          <a:p>
            <a:r>
              <a:rPr lang="en-US" dirty="0"/>
              <a:t>x</a:t>
            </a:r>
            <a:r>
              <a:rPr lang="en-US" baseline="-25000" dirty="0"/>
              <a:t>1C</a:t>
            </a:r>
            <a:r>
              <a:rPr lang="en-US" dirty="0"/>
              <a:t> + x</a:t>
            </a:r>
            <a:r>
              <a:rPr lang="en-US" baseline="-25000" dirty="0"/>
              <a:t>2C</a:t>
            </a:r>
            <a:r>
              <a:rPr lang="en-US" dirty="0"/>
              <a:t> + x</a:t>
            </a:r>
            <a:r>
              <a:rPr lang="en-US" baseline="-25000" dirty="0"/>
              <a:t>3C</a:t>
            </a:r>
            <a:r>
              <a:rPr lang="en-US" dirty="0"/>
              <a:t> + x</a:t>
            </a:r>
            <a:r>
              <a:rPr lang="en-US" baseline="-25000" dirty="0"/>
              <a:t>4C</a:t>
            </a:r>
            <a:r>
              <a:rPr lang="en-US" dirty="0"/>
              <a:t> + x</a:t>
            </a:r>
            <a:r>
              <a:rPr lang="en-US" baseline="-25000" dirty="0"/>
              <a:t>5C</a:t>
            </a:r>
            <a:r>
              <a:rPr lang="en-US" dirty="0"/>
              <a:t> + x</a:t>
            </a:r>
            <a:r>
              <a:rPr lang="en-US" baseline="-25000" dirty="0"/>
              <a:t>6C</a:t>
            </a:r>
            <a:r>
              <a:rPr lang="en-US" dirty="0"/>
              <a:t> + x</a:t>
            </a:r>
            <a:r>
              <a:rPr lang="en-US" baseline="-25000" dirty="0"/>
              <a:t>7C</a:t>
            </a:r>
            <a:r>
              <a:rPr lang="en-US" dirty="0"/>
              <a:t> = 105;</a:t>
            </a:r>
          </a:p>
          <a:p>
            <a:endParaRPr lang="en-US" dirty="0"/>
          </a:p>
        </p:txBody>
      </p:sp>
      <p:sp>
        <p:nvSpPr>
          <p:cNvPr id="4" name="Right Brace 3">
            <a:extLst>
              <a:ext uri="{FF2B5EF4-FFF2-40B4-BE49-F238E27FC236}">
                <a16:creationId xmlns:a16="http://schemas.microsoft.com/office/drawing/2014/main" id="{D717EFD5-1328-4EBE-9CAA-3D4AF95FE627}"/>
              </a:ext>
            </a:extLst>
          </p:cNvPr>
          <p:cNvSpPr/>
          <p:nvPr/>
        </p:nvSpPr>
        <p:spPr>
          <a:xfrm>
            <a:off x="6800850" y="1845734"/>
            <a:ext cx="400050" cy="22288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E0552C4F-5208-46C6-AFA5-46935298D76B}"/>
              </a:ext>
            </a:extLst>
          </p:cNvPr>
          <p:cNvSpPr/>
          <p:nvPr/>
        </p:nvSpPr>
        <p:spPr>
          <a:xfrm>
            <a:off x="6940550" y="4648200"/>
            <a:ext cx="171450" cy="10604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EBC4CAF-F477-4797-9F5D-D16C37FC217E}"/>
              </a:ext>
            </a:extLst>
          </p:cNvPr>
          <p:cNvSpPr txBox="1"/>
          <p:nvPr/>
        </p:nvSpPr>
        <p:spPr>
          <a:xfrm>
            <a:off x="7200900" y="2775493"/>
            <a:ext cx="1922514" cy="369332"/>
          </a:xfrm>
          <a:prstGeom prst="rect">
            <a:avLst/>
          </a:prstGeom>
          <a:noFill/>
        </p:spPr>
        <p:txBody>
          <a:bodyPr wrap="none" rtlCol="0">
            <a:spAutoFit/>
          </a:bodyPr>
          <a:lstStyle/>
          <a:p>
            <a:r>
              <a:rPr lang="en-US" i="1" dirty="0"/>
              <a:t>Supply Constraints</a:t>
            </a:r>
          </a:p>
        </p:txBody>
      </p:sp>
      <p:sp>
        <p:nvSpPr>
          <p:cNvPr id="7" name="TextBox 6">
            <a:extLst>
              <a:ext uri="{FF2B5EF4-FFF2-40B4-BE49-F238E27FC236}">
                <a16:creationId xmlns:a16="http://schemas.microsoft.com/office/drawing/2014/main" id="{AC37FAB5-48B7-421C-A8B4-7169ED48236F}"/>
              </a:ext>
            </a:extLst>
          </p:cNvPr>
          <p:cNvSpPr txBox="1"/>
          <p:nvPr/>
        </p:nvSpPr>
        <p:spPr>
          <a:xfrm>
            <a:off x="7200900" y="4993759"/>
            <a:ext cx="2084225" cy="369332"/>
          </a:xfrm>
          <a:prstGeom prst="rect">
            <a:avLst/>
          </a:prstGeom>
          <a:noFill/>
        </p:spPr>
        <p:txBody>
          <a:bodyPr wrap="none" rtlCol="0">
            <a:spAutoFit/>
          </a:bodyPr>
          <a:lstStyle/>
          <a:p>
            <a:r>
              <a:rPr lang="en-US" i="1" dirty="0"/>
              <a:t>Demand Constraints</a:t>
            </a:r>
          </a:p>
        </p:txBody>
      </p:sp>
    </p:spTree>
    <p:extLst>
      <p:ext uri="{BB962C8B-B14F-4D97-AF65-F5344CB8AC3E}">
        <p14:creationId xmlns:p14="http://schemas.microsoft.com/office/powerpoint/2010/main" val="1602531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1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61820-1988-4E88-9530-C3C428D12B68}"/>
              </a:ext>
            </a:extLst>
          </p:cNvPr>
          <p:cNvSpPr>
            <a:spLocks noGrp="1"/>
          </p:cNvSpPr>
          <p:nvPr>
            <p:ph type="title"/>
          </p:nvPr>
        </p:nvSpPr>
        <p:spPr>
          <a:xfrm>
            <a:off x="7546216" y="639097"/>
            <a:ext cx="3996856" cy="3686015"/>
          </a:xfrm>
        </p:spPr>
        <p:txBody>
          <a:bodyPr vert="horz" lIns="91440" tIns="45720" rIns="91440" bIns="45720" rtlCol="0" anchor="b">
            <a:normAutofit/>
          </a:bodyPr>
          <a:lstStyle/>
          <a:p>
            <a:r>
              <a:rPr lang="en-US" sz="6600" dirty="0">
                <a:solidFill>
                  <a:schemeClr val="tx1">
                    <a:lumMod val="85000"/>
                    <a:lumOff val="15000"/>
                  </a:schemeClr>
                </a:solidFill>
              </a:rPr>
              <a:t>Too many variables to estimate?</a:t>
            </a:r>
          </a:p>
        </p:txBody>
      </p:sp>
      <p:pic>
        <p:nvPicPr>
          <p:cNvPr id="6" name="Picture 5" descr="A person posing for a photo&#10;&#10;Description automatically generated">
            <a:extLst>
              <a:ext uri="{FF2B5EF4-FFF2-40B4-BE49-F238E27FC236}">
                <a16:creationId xmlns:a16="http://schemas.microsoft.com/office/drawing/2014/main" id="{8C511FE4-CD0D-44BA-9278-C216981D2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834286"/>
            <a:ext cx="6912217" cy="4665746"/>
          </a:xfrm>
          <a:prstGeom prst="rect">
            <a:avLst/>
          </a:prstGeom>
        </p:spPr>
      </p:pic>
      <p:cxnSp>
        <p:nvCxnSpPr>
          <p:cNvPr id="29" name="Straight Connector 1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0" name="Rectangle 2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2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5686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1981A24-F2B0-49D3-89CE-F533E4197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048" y="0"/>
            <a:ext cx="6773435" cy="6858000"/>
          </a:xfrm>
          <a:prstGeom prst="rect">
            <a:avLst/>
          </a:prstGeom>
          <a:ln>
            <a:solidFill>
              <a:schemeClr val="bg1"/>
            </a:solidFill>
          </a:ln>
        </p:spPr>
      </p:pic>
      <p:pic>
        <p:nvPicPr>
          <p:cNvPr id="11" name="Picture 10" descr="A close up of a person&#10;&#10;Description automatically generated">
            <a:extLst>
              <a:ext uri="{FF2B5EF4-FFF2-40B4-BE49-F238E27FC236}">
                <a16:creationId xmlns:a16="http://schemas.microsoft.com/office/drawing/2014/main" id="{91A267A8-D65A-45BB-84FB-DA7EDB42D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6" y="2224382"/>
            <a:ext cx="3868133" cy="2526682"/>
          </a:xfrm>
          <a:prstGeom prst="rect">
            <a:avLst/>
          </a:prstGeom>
        </p:spPr>
      </p:pic>
      <p:sp>
        <p:nvSpPr>
          <p:cNvPr id="7" name="TextBox 6">
            <a:extLst>
              <a:ext uri="{FF2B5EF4-FFF2-40B4-BE49-F238E27FC236}">
                <a16:creationId xmlns:a16="http://schemas.microsoft.com/office/drawing/2014/main" id="{4B7C1830-6F21-4E33-A800-1E3F000B46D6}"/>
              </a:ext>
            </a:extLst>
          </p:cNvPr>
          <p:cNvSpPr txBox="1"/>
          <p:nvPr/>
        </p:nvSpPr>
        <p:spPr>
          <a:xfrm flipH="1">
            <a:off x="1982095" y="1160040"/>
            <a:ext cx="2105810" cy="369332"/>
          </a:xfrm>
          <a:prstGeom prst="rect">
            <a:avLst/>
          </a:prstGeom>
          <a:noFill/>
        </p:spPr>
        <p:txBody>
          <a:bodyPr wrap="square" rtlCol="0">
            <a:spAutoFit/>
          </a:bodyPr>
          <a:lstStyle/>
          <a:p>
            <a:r>
              <a:rPr lang="en-US" dirty="0"/>
              <a:t>R- Implementation</a:t>
            </a:r>
          </a:p>
        </p:txBody>
      </p:sp>
      <p:sp>
        <p:nvSpPr>
          <p:cNvPr id="9" name="Arrow: Left 8">
            <a:extLst>
              <a:ext uri="{FF2B5EF4-FFF2-40B4-BE49-F238E27FC236}">
                <a16:creationId xmlns:a16="http://schemas.microsoft.com/office/drawing/2014/main" id="{03122568-F3BE-4C17-B8C0-7031180AEA41}"/>
              </a:ext>
            </a:extLst>
          </p:cNvPr>
          <p:cNvSpPr/>
          <p:nvPr/>
        </p:nvSpPr>
        <p:spPr>
          <a:xfrm>
            <a:off x="3863200" y="1170784"/>
            <a:ext cx="800848" cy="3585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02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335503A-C59B-4D0B-A1FA-571C299D3BB0}"/>
              </a:ext>
            </a:extLst>
          </p:cNvPr>
          <p:cNvSpPr/>
          <p:nvPr/>
        </p:nvSpPr>
        <p:spPr>
          <a:xfrm>
            <a:off x="1816201" y="333812"/>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 name="Oval 2">
            <a:extLst>
              <a:ext uri="{FF2B5EF4-FFF2-40B4-BE49-F238E27FC236}">
                <a16:creationId xmlns:a16="http://schemas.microsoft.com/office/drawing/2014/main" id="{20756DC5-3E76-45CD-A533-BDAB7F6F7AC8}"/>
              </a:ext>
            </a:extLst>
          </p:cNvPr>
          <p:cNvSpPr/>
          <p:nvPr/>
        </p:nvSpPr>
        <p:spPr>
          <a:xfrm>
            <a:off x="1816200" y="1168343"/>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 name="Oval 3">
            <a:extLst>
              <a:ext uri="{FF2B5EF4-FFF2-40B4-BE49-F238E27FC236}">
                <a16:creationId xmlns:a16="http://schemas.microsoft.com/office/drawing/2014/main" id="{3352DDFC-A292-4F35-9550-87017CC2186A}"/>
              </a:ext>
            </a:extLst>
          </p:cNvPr>
          <p:cNvSpPr/>
          <p:nvPr/>
        </p:nvSpPr>
        <p:spPr>
          <a:xfrm>
            <a:off x="1816199" y="2010386"/>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 name="Oval 4">
            <a:extLst>
              <a:ext uri="{FF2B5EF4-FFF2-40B4-BE49-F238E27FC236}">
                <a16:creationId xmlns:a16="http://schemas.microsoft.com/office/drawing/2014/main" id="{3CCBA1EA-B41A-4168-BB2E-4A5B444C2EAE}"/>
              </a:ext>
            </a:extLst>
          </p:cNvPr>
          <p:cNvSpPr/>
          <p:nvPr/>
        </p:nvSpPr>
        <p:spPr>
          <a:xfrm>
            <a:off x="1816197" y="2890529"/>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 name="Oval 5">
            <a:extLst>
              <a:ext uri="{FF2B5EF4-FFF2-40B4-BE49-F238E27FC236}">
                <a16:creationId xmlns:a16="http://schemas.microsoft.com/office/drawing/2014/main" id="{FA8EFD7D-7E25-47F2-B1D2-89119A95EC91}"/>
              </a:ext>
            </a:extLst>
          </p:cNvPr>
          <p:cNvSpPr/>
          <p:nvPr/>
        </p:nvSpPr>
        <p:spPr>
          <a:xfrm>
            <a:off x="1816197" y="4650815"/>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7" name="Oval 6">
            <a:extLst>
              <a:ext uri="{FF2B5EF4-FFF2-40B4-BE49-F238E27FC236}">
                <a16:creationId xmlns:a16="http://schemas.microsoft.com/office/drawing/2014/main" id="{05A31025-2946-43C5-8436-0B6E6620D354}"/>
              </a:ext>
            </a:extLst>
          </p:cNvPr>
          <p:cNvSpPr/>
          <p:nvPr/>
        </p:nvSpPr>
        <p:spPr>
          <a:xfrm>
            <a:off x="1816197" y="3770672"/>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8" name="Hexagon 7">
            <a:extLst>
              <a:ext uri="{FF2B5EF4-FFF2-40B4-BE49-F238E27FC236}">
                <a16:creationId xmlns:a16="http://schemas.microsoft.com/office/drawing/2014/main" id="{C0E4B621-6A6C-4967-BFF6-D912BC4545F6}"/>
              </a:ext>
            </a:extLst>
          </p:cNvPr>
          <p:cNvSpPr/>
          <p:nvPr/>
        </p:nvSpPr>
        <p:spPr>
          <a:xfrm>
            <a:off x="7667538" y="1711354"/>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Hexagon 8">
            <a:extLst>
              <a:ext uri="{FF2B5EF4-FFF2-40B4-BE49-F238E27FC236}">
                <a16:creationId xmlns:a16="http://schemas.microsoft.com/office/drawing/2014/main" id="{665932B3-9B62-4A79-A180-5D417938EBAF}"/>
              </a:ext>
            </a:extLst>
          </p:cNvPr>
          <p:cNvSpPr/>
          <p:nvPr/>
        </p:nvSpPr>
        <p:spPr>
          <a:xfrm>
            <a:off x="7678723" y="3054293"/>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0" name="Hexagon 9">
            <a:extLst>
              <a:ext uri="{FF2B5EF4-FFF2-40B4-BE49-F238E27FC236}">
                <a16:creationId xmlns:a16="http://schemas.microsoft.com/office/drawing/2014/main" id="{78F1316B-5371-4037-B0B5-321434A3BD29}"/>
              </a:ext>
            </a:extLst>
          </p:cNvPr>
          <p:cNvSpPr/>
          <p:nvPr/>
        </p:nvSpPr>
        <p:spPr>
          <a:xfrm>
            <a:off x="7678723" y="4405804"/>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2" name="Star: 32 Points 11">
            <a:extLst>
              <a:ext uri="{FF2B5EF4-FFF2-40B4-BE49-F238E27FC236}">
                <a16:creationId xmlns:a16="http://schemas.microsoft.com/office/drawing/2014/main" id="{E2D6045E-ACAA-4DE0-B09C-D0E78BEC73AC}"/>
              </a:ext>
            </a:extLst>
          </p:cNvPr>
          <p:cNvSpPr/>
          <p:nvPr/>
        </p:nvSpPr>
        <p:spPr>
          <a:xfrm>
            <a:off x="1740696" y="5530958"/>
            <a:ext cx="612396" cy="619824"/>
          </a:xfrm>
          <a:prstGeom prst="star32">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13" name="TextBox 12">
            <a:extLst>
              <a:ext uri="{FF2B5EF4-FFF2-40B4-BE49-F238E27FC236}">
                <a16:creationId xmlns:a16="http://schemas.microsoft.com/office/drawing/2014/main" id="{84608009-FEC7-4EDC-9623-F93A7E4050AB}"/>
              </a:ext>
            </a:extLst>
          </p:cNvPr>
          <p:cNvSpPr txBox="1"/>
          <p:nvPr/>
        </p:nvSpPr>
        <p:spPr>
          <a:xfrm>
            <a:off x="1644243" y="783150"/>
            <a:ext cx="1073791" cy="307777"/>
          </a:xfrm>
          <a:prstGeom prst="rect">
            <a:avLst/>
          </a:prstGeom>
          <a:noFill/>
        </p:spPr>
        <p:txBody>
          <a:bodyPr wrap="square" rtlCol="0">
            <a:spAutoFit/>
          </a:bodyPr>
          <a:lstStyle/>
          <a:p>
            <a:r>
              <a:rPr lang="en-US" sz="1400" dirty="0"/>
              <a:t>Kingsport</a:t>
            </a:r>
          </a:p>
        </p:txBody>
      </p:sp>
      <p:sp>
        <p:nvSpPr>
          <p:cNvPr id="14" name="TextBox 13">
            <a:extLst>
              <a:ext uri="{FF2B5EF4-FFF2-40B4-BE49-F238E27FC236}">
                <a16:creationId xmlns:a16="http://schemas.microsoft.com/office/drawing/2014/main" id="{04D21945-ACE8-4A88-8342-FF2BDC9D900E}"/>
              </a:ext>
            </a:extLst>
          </p:cNvPr>
          <p:cNvSpPr txBox="1"/>
          <p:nvPr/>
        </p:nvSpPr>
        <p:spPr>
          <a:xfrm>
            <a:off x="1661884" y="1619961"/>
            <a:ext cx="770019" cy="307777"/>
          </a:xfrm>
          <a:prstGeom prst="rect">
            <a:avLst/>
          </a:prstGeom>
          <a:noFill/>
        </p:spPr>
        <p:txBody>
          <a:bodyPr wrap="none" rtlCol="0">
            <a:spAutoFit/>
          </a:bodyPr>
          <a:lstStyle/>
          <a:p>
            <a:r>
              <a:rPr lang="en-US" sz="1400" dirty="0"/>
              <a:t>Danville</a:t>
            </a:r>
            <a:endParaRPr lang="en-US" dirty="0"/>
          </a:p>
        </p:txBody>
      </p:sp>
      <p:sp>
        <p:nvSpPr>
          <p:cNvPr id="15" name="TextBox 14">
            <a:extLst>
              <a:ext uri="{FF2B5EF4-FFF2-40B4-BE49-F238E27FC236}">
                <a16:creationId xmlns:a16="http://schemas.microsoft.com/office/drawing/2014/main" id="{A7C2B544-BF4C-47A9-A9F8-C19921D5036E}"/>
              </a:ext>
            </a:extLst>
          </p:cNvPr>
          <p:cNvSpPr txBox="1"/>
          <p:nvPr/>
        </p:nvSpPr>
        <p:spPr>
          <a:xfrm>
            <a:off x="1754192" y="3333341"/>
            <a:ext cx="627095" cy="307777"/>
          </a:xfrm>
          <a:prstGeom prst="rect">
            <a:avLst/>
          </a:prstGeom>
          <a:noFill/>
        </p:spPr>
        <p:txBody>
          <a:bodyPr wrap="none" rtlCol="0">
            <a:spAutoFit/>
          </a:bodyPr>
          <a:lstStyle/>
          <a:p>
            <a:r>
              <a:rPr lang="en-US" sz="1400" dirty="0"/>
              <a:t>Selma</a:t>
            </a:r>
            <a:endParaRPr lang="en-US" dirty="0"/>
          </a:p>
        </p:txBody>
      </p:sp>
      <p:sp>
        <p:nvSpPr>
          <p:cNvPr id="16" name="TextBox 15">
            <a:extLst>
              <a:ext uri="{FF2B5EF4-FFF2-40B4-BE49-F238E27FC236}">
                <a16:creationId xmlns:a16="http://schemas.microsoft.com/office/drawing/2014/main" id="{302F264F-B67A-4E2D-A8A9-CAFD90BA4797}"/>
              </a:ext>
            </a:extLst>
          </p:cNvPr>
          <p:cNvSpPr txBox="1"/>
          <p:nvPr/>
        </p:nvSpPr>
        <p:spPr>
          <a:xfrm>
            <a:off x="1610338" y="4241287"/>
            <a:ext cx="914033" cy="307777"/>
          </a:xfrm>
          <a:prstGeom prst="rect">
            <a:avLst/>
          </a:prstGeom>
          <a:noFill/>
        </p:spPr>
        <p:txBody>
          <a:bodyPr wrap="none" rtlCol="0">
            <a:spAutoFit/>
          </a:bodyPr>
          <a:lstStyle/>
          <a:p>
            <a:r>
              <a:rPr lang="en-US" sz="1400" dirty="0"/>
              <a:t>Columbus</a:t>
            </a:r>
            <a:endParaRPr lang="en-US" dirty="0"/>
          </a:p>
        </p:txBody>
      </p:sp>
      <p:sp>
        <p:nvSpPr>
          <p:cNvPr id="17" name="TextBox 16">
            <a:extLst>
              <a:ext uri="{FF2B5EF4-FFF2-40B4-BE49-F238E27FC236}">
                <a16:creationId xmlns:a16="http://schemas.microsoft.com/office/drawing/2014/main" id="{EBFC4E0B-63E7-48D1-9345-AAB7C0D7FD76}"/>
              </a:ext>
            </a:extLst>
          </p:cNvPr>
          <p:cNvSpPr txBox="1"/>
          <p:nvPr/>
        </p:nvSpPr>
        <p:spPr>
          <a:xfrm>
            <a:off x="1601970" y="5097643"/>
            <a:ext cx="930768" cy="307777"/>
          </a:xfrm>
          <a:prstGeom prst="rect">
            <a:avLst/>
          </a:prstGeom>
          <a:noFill/>
        </p:spPr>
        <p:txBody>
          <a:bodyPr wrap="none" rtlCol="0">
            <a:spAutoFit/>
          </a:bodyPr>
          <a:lstStyle/>
          <a:p>
            <a:r>
              <a:rPr lang="en-US" sz="1400" dirty="0"/>
              <a:t>Allentown</a:t>
            </a:r>
          </a:p>
        </p:txBody>
      </p:sp>
      <p:sp>
        <p:nvSpPr>
          <p:cNvPr id="18" name="TextBox 17">
            <a:extLst>
              <a:ext uri="{FF2B5EF4-FFF2-40B4-BE49-F238E27FC236}">
                <a16:creationId xmlns:a16="http://schemas.microsoft.com/office/drawing/2014/main" id="{97E3B659-F461-4CE6-B0D6-CAF03B02C4E8}"/>
              </a:ext>
            </a:extLst>
          </p:cNvPr>
          <p:cNvSpPr txBox="1"/>
          <p:nvPr/>
        </p:nvSpPr>
        <p:spPr>
          <a:xfrm>
            <a:off x="1651371" y="6104232"/>
            <a:ext cx="753604" cy="307777"/>
          </a:xfrm>
          <a:prstGeom prst="rect">
            <a:avLst/>
          </a:prstGeom>
          <a:noFill/>
        </p:spPr>
        <p:txBody>
          <a:bodyPr wrap="none" rtlCol="0">
            <a:spAutoFit/>
          </a:bodyPr>
          <a:lstStyle/>
          <a:p>
            <a:r>
              <a:rPr lang="en-US" sz="1400" dirty="0"/>
              <a:t>Dummy</a:t>
            </a:r>
            <a:endParaRPr lang="en-US" dirty="0"/>
          </a:p>
        </p:txBody>
      </p:sp>
      <p:sp>
        <p:nvSpPr>
          <p:cNvPr id="19" name="TextBox 18">
            <a:extLst>
              <a:ext uri="{FF2B5EF4-FFF2-40B4-BE49-F238E27FC236}">
                <a16:creationId xmlns:a16="http://schemas.microsoft.com/office/drawing/2014/main" id="{073E0F9C-53ED-4D10-AE7B-843F718D9984}"/>
              </a:ext>
            </a:extLst>
          </p:cNvPr>
          <p:cNvSpPr txBox="1"/>
          <p:nvPr/>
        </p:nvSpPr>
        <p:spPr>
          <a:xfrm>
            <a:off x="1684104" y="2456773"/>
            <a:ext cx="688137" cy="307777"/>
          </a:xfrm>
          <a:prstGeom prst="rect">
            <a:avLst/>
          </a:prstGeom>
          <a:noFill/>
        </p:spPr>
        <p:txBody>
          <a:bodyPr wrap="none" rtlCol="0">
            <a:spAutoFit/>
          </a:bodyPr>
          <a:lstStyle/>
          <a:p>
            <a:r>
              <a:rPr lang="en-US" sz="1400" dirty="0"/>
              <a:t>Macon</a:t>
            </a:r>
            <a:endParaRPr lang="en-US" dirty="0"/>
          </a:p>
        </p:txBody>
      </p:sp>
      <p:sp>
        <p:nvSpPr>
          <p:cNvPr id="22" name="TextBox 21">
            <a:extLst>
              <a:ext uri="{FF2B5EF4-FFF2-40B4-BE49-F238E27FC236}">
                <a16:creationId xmlns:a16="http://schemas.microsoft.com/office/drawing/2014/main" id="{E23FD98D-029C-4BF3-9D3B-B2BDDA847B3B}"/>
              </a:ext>
            </a:extLst>
          </p:cNvPr>
          <p:cNvSpPr txBox="1"/>
          <p:nvPr/>
        </p:nvSpPr>
        <p:spPr>
          <a:xfrm>
            <a:off x="7507341" y="3549243"/>
            <a:ext cx="907621" cy="307777"/>
          </a:xfrm>
          <a:prstGeom prst="rect">
            <a:avLst/>
          </a:prstGeom>
          <a:noFill/>
        </p:spPr>
        <p:txBody>
          <a:bodyPr wrap="none" rtlCol="0">
            <a:spAutoFit/>
          </a:bodyPr>
          <a:lstStyle/>
          <a:p>
            <a:r>
              <a:rPr lang="en-US" sz="1400" dirty="0"/>
              <a:t>Los </a:t>
            </a:r>
            <a:r>
              <a:rPr lang="en-US" sz="1400" dirty="0" err="1"/>
              <a:t>Canos</a:t>
            </a:r>
            <a:endParaRPr lang="en-US" sz="1400" dirty="0"/>
          </a:p>
        </p:txBody>
      </p:sp>
      <p:sp>
        <p:nvSpPr>
          <p:cNvPr id="24" name="Rectangle 23">
            <a:extLst>
              <a:ext uri="{FF2B5EF4-FFF2-40B4-BE49-F238E27FC236}">
                <a16:creationId xmlns:a16="http://schemas.microsoft.com/office/drawing/2014/main" id="{603F6624-7CFE-46ED-A879-27FD40D63DB0}"/>
              </a:ext>
            </a:extLst>
          </p:cNvPr>
          <p:cNvSpPr/>
          <p:nvPr/>
        </p:nvSpPr>
        <p:spPr>
          <a:xfrm>
            <a:off x="7678723" y="4898290"/>
            <a:ext cx="605807" cy="307777"/>
          </a:xfrm>
          <a:prstGeom prst="rect">
            <a:avLst/>
          </a:prstGeom>
        </p:spPr>
        <p:txBody>
          <a:bodyPr wrap="none">
            <a:spAutoFit/>
          </a:bodyPr>
          <a:lstStyle/>
          <a:p>
            <a:r>
              <a:rPr lang="en-US" sz="1400" dirty="0" err="1"/>
              <a:t>Duras</a:t>
            </a:r>
            <a:endParaRPr lang="en-US" sz="1400" dirty="0"/>
          </a:p>
        </p:txBody>
      </p:sp>
      <p:sp>
        <p:nvSpPr>
          <p:cNvPr id="25" name="Rectangle 24">
            <a:extLst>
              <a:ext uri="{FF2B5EF4-FFF2-40B4-BE49-F238E27FC236}">
                <a16:creationId xmlns:a16="http://schemas.microsoft.com/office/drawing/2014/main" id="{4D71737C-CC97-4969-84F6-3382A91EE78A}"/>
              </a:ext>
            </a:extLst>
          </p:cNvPr>
          <p:cNvSpPr/>
          <p:nvPr/>
        </p:nvSpPr>
        <p:spPr>
          <a:xfrm>
            <a:off x="7496622" y="2197559"/>
            <a:ext cx="1051506" cy="307777"/>
          </a:xfrm>
          <a:prstGeom prst="rect">
            <a:avLst/>
          </a:prstGeom>
        </p:spPr>
        <p:txBody>
          <a:bodyPr wrap="none">
            <a:spAutoFit/>
          </a:bodyPr>
          <a:lstStyle/>
          <a:p>
            <a:r>
              <a:rPr lang="en-US" sz="1400" dirty="0"/>
              <a:t>Whitewater</a:t>
            </a:r>
          </a:p>
        </p:txBody>
      </p:sp>
      <p:cxnSp>
        <p:nvCxnSpPr>
          <p:cNvPr id="27" name="Straight Arrow Connector 26">
            <a:extLst>
              <a:ext uri="{FF2B5EF4-FFF2-40B4-BE49-F238E27FC236}">
                <a16:creationId xmlns:a16="http://schemas.microsoft.com/office/drawing/2014/main" id="{22AEC762-FE3D-4222-9631-519F14E27A94}"/>
              </a:ext>
            </a:extLst>
          </p:cNvPr>
          <p:cNvCxnSpPr>
            <a:stCxn id="2" idx="6"/>
            <a:endCxn id="8" idx="3"/>
          </p:cNvCxnSpPr>
          <p:nvPr/>
        </p:nvCxnSpPr>
        <p:spPr>
          <a:xfrm>
            <a:off x="2277596" y="581287"/>
            <a:ext cx="5389942" cy="13775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55E2374-DAB1-412D-9F6A-F0B71CFD949B}"/>
              </a:ext>
            </a:extLst>
          </p:cNvPr>
          <p:cNvCxnSpPr>
            <a:cxnSpLocks/>
            <a:stCxn id="3" idx="6"/>
            <a:endCxn id="9" idx="3"/>
          </p:cNvCxnSpPr>
          <p:nvPr/>
        </p:nvCxnSpPr>
        <p:spPr>
          <a:xfrm>
            <a:off x="2277595" y="1415818"/>
            <a:ext cx="5401128" cy="188595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10366DC-921F-4F56-9A1E-F93EF928DF40}"/>
              </a:ext>
            </a:extLst>
          </p:cNvPr>
          <p:cNvCxnSpPr>
            <a:cxnSpLocks/>
            <a:stCxn id="4" idx="6"/>
            <a:endCxn id="10" idx="3"/>
          </p:cNvCxnSpPr>
          <p:nvPr/>
        </p:nvCxnSpPr>
        <p:spPr>
          <a:xfrm>
            <a:off x="2277594" y="2257861"/>
            <a:ext cx="5401129" cy="239541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0153832-1C2B-4BEC-A797-6E808C9EE9A6}"/>
              </a:ext>
            </a:extLst>
          </p:cNvPr>
          <p:cNvCxnSpPr>
            <a:cxnSpLocks/>
            <a:stCxn id="5" idx="6"/>
            <a:endCxn id="9" idx="3"/>
          </p:cNvCxnSpPr>
          <p:nvPr/>
        </p:nvCxnSpPr>
        <p:spPr>
          <a:xfrm>
            <a:off x="2277592" y="3138004"/>
            <a:ext cx="5401131" cy="1637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AA32D2-8B38-4A22-BAE2-0BA5A1C79EBB}"/>
              </a:ext>
            </a:extLst>
          </p:cNvPr>
          <p:cNvCxnSpPr>
            <a:cxnSpLocks/>
            <a:stCxn id="5" idx="6"/>
            <a:endCxn id="8" idx="3"/>
          </p:cNvCxnSpPr>
          <p:nvPr/>
        </p:nvCxnSpPr>
        <p:spPr>
          <a:xfrm flipV="1">
            <a:off x="2277592" y="1958829"/>
            <a:ext cx="5389946" cy="11791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65866E2-0CB9-465B-B099-DDDD842BD03D}"/>
              </a:ext>
            </a:extLst>
          </p:cNvPr>
          <p:cNvCxnSpPr>
            <a:cxnSpLocks/>
            <a:stCxn id="7" idx="6"/>
            <a:endCxn id="8" idx="3"/>
          </p:cNvCxnSpPr>
          <p:nvPr/>
        </p:nvCxnSpPr>
        <p:spPr>
          <a:xfrm flipV="1">
            <a:off x="2277592" y="1958829"/>
            <a:ext cx="5389946" cy="205931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0EB8690-92B4-4B74-B033-1C18E30C289D}"/>
              </a:ext>
            </a:extLst>
          </p:cNvPr>
          <p:cNvCxnSpPr>
            <a:cxnSpLocks/>
            <a:stCxn id="6" idx="6"/>
            <a:endCxn id="10" idx="3"/>
          </p:cNvCxnSpPr>
          <p:nvPr/>
        </p:nvCxnSpPr>
        <p:spPr>
          <a:xfrm flipV="1">
            <a:off x="2277592" y="4653279"/>
            <a:ext cx="5401131" cy="2450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8BFA2A9-18F6-43E8-BEA2-B2C6AC3A01E5}"/>
              </a:ext>
            </a:extLst>
          </p:cNvPr>
          <p:cNvCxnSpPr>
            <a:cxnSpLocks/>
            <a:stCxn id="6" idx="6"/>
            <a:endCxn id="9" idx="3"/>
          </p:cNvCxnSpPr>
          <p:nvPr/>
        </p:nvCxnSpPr>
        <p:spPr>
          <a:xfrm flipV="1">
            <a:off x="2277592" y="3301768"/>
            <a:ext cx="5401131" cy="159652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CEDA59B-B4F2-49F5-8081-D1EFD3F6D402}"/>
              </a:ext>
            </a:extLst>
          </p:cNvPr>
          <p:cNvSpPr txBox="1"/>
          <p:nvPr/>
        </p:nvSpPr>
        <p:spPr>
          <a:xfrm>
            <a:off x="1042199" y="381686"/>
            <a:ext cx="559769" cy="369332"/>
          </a:xfrm>
          <a:prstGeom prst="rect">
            <a:avLst/>
          </a:prstGeom>
          <a:noFill/>
        </p:spPr>
        <p:txBody>
          <a:bodyPr wrap="none" rtlCol="0">
            <a:spAutoFit/>
          </a:bodyPr>
          <a:lstStyle/>
          <a:p>
            <a:r>
              <a:rPr lang="en-US" dirty="0"/>
              <a:t>[35]</a:t>
            </a:r>
          </a:p>
        </p:txBody>
      </p:sp>
      <p:sp>
        <p:nvSpPr>
          <p:cNvPr id="89" name="TextBox 88">
            <a:extLst>
              <a:ext uri="{FF2B5EF4-FFF2-40B4-BE49-F238E27FC236}">
                <a16:creationId xmlns:a16="http://schemas.microsoft.com/office/drawing/2014/main" id="{F94B661F-69A5-4AB3-A719-61AD5DA4FEE7}"/>
              </a:ext>
            </a:extLst>
          </p:cNvPr>
          <p:cNvSpPr txBox="1"/>
          <p:nvPr/>
        </p:nvSpPr>
        <p:spPr>
          <a:xfrm>
            <a:off x="1050569" y="1280099"/>
            <a:ext cx="559769" cy="369332"/>
          </a:xfrm>
          <a:prstGeom prst="rect">
            <a:avLst/>
          </a:prstGeom>
          <a:noFill/>
        </p:spPr>
        <p:txBody>
          <a:bodyPr wrap="none" rtlCol="0">
            <a:spAutoFit/>
          </a:bodyPr>
          <a:lstStyle/>
          <a:p>
            <a:r>
              <a:rPr lang="en-US" dirty="0"/>
              <a:t>[26]</a:t>
            </a:r>
          </a:p>
        </p:txBody>
      </p:sp>
      <p:sp>
        <p:nvSpPr>
          <p:cNvPr id="90" name="TextBox 89">
            <a:extLst>
              <a:ext uri="{FF2B5EF4-FFF2-40B4-BE49-F238E27FC236}">
                <a16:creationId xmlns:a16="http://schemas.microsoft.com/office/drawing/2014/main" id="{708C1168-F579-47B5-9635-35BEA087D767}"/>
              </a:ext>
            </a:extLst>
          </p:cNvPr>
          <p:cNvSpPr txBox="1"/>
          <p:nvPr/>
        </p:nvSpPr>
        <p:spPr>
          <a:xfrm>
            <a:off x="1042200" y="2105258"/>
            <a:ext cx="559769" cy="369332"/>
          </a:xfrm>
          <a:prstGeom prst="rect">
            <a:avLst/>
          </a:prstGeom>
          <a:noFill/>
        </p:spPr>
        <p:txBody>
          <a:bodyPr wrap="none" rtlCol="0">
            <a:spAutoFit/>
          </a:bodyPr>
          <a:lstStyle/>
          <a:p>
            <a:r>
              <a:rPr lang="en-US" dirty="0"/>
              <a:t>[42]</a:t>
            </a:r>
          </a:p>
        </p:txBody>
      </p:sp>
      <p:sp>
        <p:nvSpPr>
          <p:cNvPr id="91" name="TextBox 90">
            <a:extLst>
              <a:ext uri="{FF2B5EF4-FFF2-40B4-BE49-F238E27FC236}">
                <a16:creationId xmlns:a16="http://schemas.microsoft.com/office/drawing/2014/main" id="{D26F5F34-8908-4752-A1EE-D07D337F8F6C}"/>
              </a:ext>
            </a:extLst>
          </p:cNvPr>
          <p:cNvSpPr txBox="1"/>
          <p:nvPr/>
        </p:nvSpPr>
        <p:spPr>
          <a:xfrm>
            <a:off x="1042201" y="3857020"/>
            <a:ext cx="559769" cy="369332"/>
          </a:xfrm>
          <a:prstGeom prst="rect">
            <a:avLst/>
          </a:prstGeom>
          <a:noFill/>
        </p:spPr>
        <p:txBody>
          <a:bodyPr wrap="none" rtlCol="0">
            <a:spAutoFit/>
          </a:bodyPr>
          <a:lstStyle/>
          <a:p>
            <a:r>
              <a:rPr lang="en-US" dirty="0"/>
              <a:t>[29]</a:t>
            </a:r>
          </a:p>
        </p:txBody>
      </p:sp>
      <p:sp>
        <p:nvSpPr>
          <p:cNvPr id="92" name="TextBox 91">
            <a:extLst>
              <a:ext uri="{FF2B5EF4-FFF2-40B4-BE49-F238E27FC236}">
                <a16:creationId xmlns:a16="http://schemas.microsoft.com/office/drawing/2014/main" id="{C44BDD24-2ECB-4C3A-9989-4F2D61653F70}"/>
              </a:ext>
            </a:extLst>
          </p:cNvPr>
          <p:cNvSpPr txBox="1"/>
          <p:nvPr/>
        </p:nvSpPr>
        <p:spPr>
          <a:xfrm>
            <a:off x="1071818" y="2973542"/>
            <a:ext cx="559769" cy="369332"/>
          </a:xfrm>
          <a:prstGeom prst="rect">
            <a:avLst/>
          </a:prstGeom>
          <a:noFill/>
        </p:spPr>
        <p:txBody>
          <a:bodyPr wrap="none" rtlCol="0">
            <a:spAutoFit/>
          </a:bodyPr>
          <a:lstStyle/>
          <a:p>
            <a:r>
              <a:rPr lang="en-US" dirty="0"/>
              <a:t>[53]</a:t>
            </a:r>
          </a:p>
        </p:txBody>
      </p:sp>
      <p:sp>
        <p:nvSpPr>
          <p:cNvPr id="93" name="TextBox 92">
            <a:extLst>
              <a:ext uri="{FF2B5EF4-FFF2-40B4-BE49-F238E27FC236}">
                <a16:creationId xmlns:a16="http://schemas.microsoft.com/office/drawing/2014/main" id="{90AE350D-C1E8-4095-9C4D-14AB48B800F2}"/>
              </a:ext>
            </a:extLst>
          </p:cNvPr>
          <p:cNvSpPr txBox="1"/>
          <p:nvPr/>
        </p:nvSpPr>
        <p:spPr>
          <a:xfrm>
            <a:off x="1077199" y="4728311"/>
            <a:ext cx="559769" cy="369332"/>
          </a:xfrm>
          <a:prstGeom prst="rect">
            <a:avLst/>
          </a:prstGeom>
          <a:noFill/>
        </p:spPr>
        <p:txBody>
          <a:bodyPr wrap="none" rtlCol="0">
            <a:spAutoFit/>
          </a:bodyPr>
          <a:lstStyle/>
          <a:p>
            <a:r>
              <a:rPr lang="en-US" dirty="0"/>
              <a:t>[38]</a:t>
            </a:r>
          </a:p>
        </p:txBody>
      </p:sp>
      <p:sp>
        <p:nvSpPr>
          <p:cNvPr id="94" name="TextBox 93">
            <a:extLst>
              <a:ext uri="{FF2B5EF4-FFF2-40B4-BE49-F238E27FC236}">
                <a16:creationId xmlns:a16="http://schemas.microsoft.com/office/drawing/2014/main" id="{C5EAAEDE-F23F-402C-88AB-06B47E5059E1}"/>
              </a:ext>
            </a:extLst>
          </p:cNvPr>
          <p:cNvSpPr txBox="1"/>
          <p:nvPr/>
        </p:nvSpPr>
        <p:spPr>
          <a:xfrm>
            <a:off x="1077200" y="5665118"/>
            <a:ext cx="559769" cy="369332"/>
          </a:xfrm>
          <a:prstGeom prst="rect">
            <a:avLst/>
          </a:prstGeom>
          <a:noFill/>
        </p:spPr>
        <p:txBody>
          <a:bodyPr wrap="none" rtlCol="0">
            <a:spAutoFit/>
          </a:bodyPr>
          <a:lstStyle/>
          <a:p>
            <a:r>
              <a:rPr lang="en-US" dirty="0"/>
              <a:t>[27]</a:t>
            </a:r>
          </a:p>
        </p:txBody>
      </p:sp>
      <p:sp>
        <p:nvSpPr>
          <p:cNvPr id="101" name="TextBox 100">
            <a:extLst>
              <a:ext uri="{FF2B5EF4-FFF2-40B4-BE49-F238E27FC236}">
                <a16:creationId xmlns:a16="http://schemas.microsoft.com/office/drawing/2014/main" id="{32CB1243-812F-435D-B14B-D59DE6C4DAD6}"/>
              </a:ext>
            </a:extLst>
          </p:cNvPr>
          <p:cNvSpPr txBox="1"/>
          <p:nvPr/>
        </p:nvSpPr>
        <p:spPr>
          <a:xfrm>
            <a:off x="8548128" y="4466149"/>
            <a:ext cx="676788" cy="369332"/>
          </a:xfrm>
          <a:prstGeom prst="rect">
            <a:avLst/>
          </a:prstGeom>
          <a:noFill/>
        </p:spPr>
        <p:txBody>
          <a:bodyPr wrap="none" rtlCol="0">
            <a:spAutoFit/>
          </a:bodyPr>
          <a:lstStyle/>
          <a:p>
            <a:r>
              <a:rPr lang="en-US" dirty="0"/>
              <a:t>[105]</a:t>
            </a:r>
          </a:p>
        </p:txBody>
      </p:sp>
      <p:sp>
        <p:nvSpPr>
          <p:cNvPr id="102" name="TextBox 101">
            <a:extLst>
              <a:ext uri="{FF2B5EF4-FFF2-40B4-BE49-F238E27FC236}">
                <a16:creationId xmlns:a16="http://schemas.microsoft.com/office/drawing/2014/main" id="{CFD18D32-088D-44F8-A7D9-FF4CF99F63F4}"/>
              </a:ext>
            </a:extLst>
          </p:cNvPr>
          <p:cNvSpPr txBox="1"/>
          <p:nvPr/>
        </p:nvSpPr>
        <p:spPr>
          <a:xfrm>
            <a:off x="8546921" y="1769791"/>
            <a:ext cx="559769" cy="369332"/>
          </a:xfrm>
          <a:prstGeom prst="rect">
            <a:avLst/>
          </a:prstGeom>
          <a:noFill/>
        </p:spPr>
        <p:txBody>
          <a:bodyPr wrap="none" rtlCol="0">
            <a:spAutoFit/>
          </a:bodyPr>
          <a:lstStyle/>
          <a:p>
            <a:r>
              <a:rPr lang="en-US" dirty="0"/>
              <a:t>[65]</a:t>
            </a:r>
          </a:p>
        </p:txBody>
      </p:sp>
      <p:sp>
        <p:nvSpPr>
          <p:cNvPr id="103" name="TextBox 102">
            <a:extLst>
              <a:ext uri="{FF2B5EF4-FFF2-40B4-BE49-F238E27FC236}">
                <a16:creationId xmlns:a16="http://schemas.microsoft.com/office/drawing/2014/main" id="{88F879A5-A951-40EA-9B02-72DBD4DB853E}"/>
              </a:ext>
            </a:extLst>
          </p:cNvPr>
          <p:cNvSpPr txBox="1"/>
          <p:nvPr/>
        </p:nvSpPr>
        <p:spPr>
          <a:xfrm>
            <a:off x="8548128" y="3098245"/>
            <a:ext cx="559769" cy="369332"/>
          </a:xfrm>
          <a:prstGeom prst="rect">
            <a:avLst/>
          </a:prstGeom>
          <a:noFill/>
        </p:spPr>
        <p:txBody>
          <a:bodyPr wrap="none" rtlCol="0">
            <a:spAutoFit/>
          </a:bodyPr>
          <a:lstStyle/>
          <a:p>
            <a:r>
              <a:rPr lang="en-US" dirty="0"/>
              <a:t>[80]</a:t>
            </a:r>
          </a:p>
        </p:txBody>
      </p:sp>
      <p:sp>
        <p:nvSpPr>
          <p:cNvPr id="104" name="Right Brace 103">
            <a:extLst>
              <a:ext uri="{FF2B5EF4-FFF2-40B4-BE49-F238E27FC236}">
                <a16:creationId xmlns:a16="http://schemas.microsoft.com/office/drawing/2014/main" id="{1D7B74E8-92F8-4510-B2E7-05E3CF8B9229}"/>
              </a:ext>
            </a:extLst>
          </p:cNvPr>
          <p:cNvSpPr/>
          <p:nvPr/>
        </p:nvSpPr>
        <p:spPr>
          <a:xfrm>
            <a:off x="9582150" y="1687323"/>
            <a:ext cx="332254" cy="3341877"/>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TextBox 104">
            <a:extLst>
              <a:ext uri="{FF2B5EF4-FFF2-40B4-BE49-F238E27FC236}">
                <a16:creationId xmlns:a16="http://schemas.microsoft.com/office/drawing/2014/main" id="{3C074264-4568-4A5F-A85D-D41070A3F0F6}"/>
              </a:ext>
            </a:extLst>
          </p:cNvPr>
          <p:cNvSpPr txBox="1"/>
          <p:nvPr/>
        </p:nvSpPr>
        <p:spPr>
          <a:xfrm>
            <a:off x="9914404" y="3148675"/>
            <a:ext cx="1458156" cy="369332"/>
          </a:xfrm>
          <a:prstGeom prst="rect">
            <a:avLst/>
          </a:prstGeom>
          <a:noFill/>
        </p:spPr>
        <p:txBody>
          <a:bodyPr wrap="none" rtlCol="0">
            <a:spAutoFit/>
          </a:bodyPr>
          <a:lstStyle/>
          <a:p>
            <a:r>
              <a:rPr lang="en-US" i="1" dirty="0"/>
              <a:t>Disposal Sites</a:t>
            </a:r>
          </a:p>
        </p:txBody>
      </p:sp>
      <p:sp>
        <p:nvSpPr>
          <p:cNvPr id="106" name="Left Brace 105">
            <a:extLst>
              <a:ext uri="{FF2B5EF4-FFF2-40B4-BE49-F238E27FC236}">
                <a16:creationId xmlns:a16="http://schemas.microsoft.com/office/drawing/2014/main" id="{2731969E-EA2A-405F-BD7E-64E6018BE08E}"/>
              </a:ext>
            </a:extLst>
          </p:cNvPr>
          <p:cNvSpPr/>
          <p:nvPr/>
        </p:nvSpPr>
        <p:spPr>
          <a:xfrm>
            <a:off x="617506" y="381686"/>
            <a:ext cx="183171" cy="5816600"/>
          </a:xfrm>
          <a:prstGeom prst="lef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TextBox 106">
            <a:extLst>
              <a:ext uri="{FF2B5EF4-FFF2-40B4-BE49-F238E27FC236}">
                <a16:creationId xmlns:a16="http://schemas.microsoft.com/office/drawing/2014/main" id="{CC2EADE8-BC4A-4076-8660-314E334FFD6C}"/>
              </a:ext>
            </a:extLst>
          </p:cNvPr>
          <p:cNvSpPr txBox="1"/>
          <p:nvPr/>
        </p:nvSpPr>
        <p:spPr>
          <a:xfrm>
            <a:off x="-27058" y="3110609"/>
            <a:ext cx="695640" cy="338554"/>
          </a:xfrm>
          <a:prstGeom prst="rect">
            <a:avLst/>
          </a:prstGeom>
          <a:noFill/>
        </p:spPr>
        <p:txBody>
          <a:bodyPr wrap="none" rtlCol="0">
            <a:spAutoFit/>
          </a:bodyPr>
          <a:lstStyle/>
          <a:p>
            <a:r>
              <a:rPr lang="en-US" sz="1600" i="1" dirty="0"/>
              <a:t>Plants</a:t>
            </a:r>
          </a:p>
        </p:txBody>
      </p:sp>
      <p:sp>
        <p:nvSpPr>
          <p:cNvPr id="21" name="TextBox 20">
            <a:extLst>
              <a:ext uri="{FF2B5EF4-FFF2-40B4-BE49-F238E27FC236}">
                <a16:creationId xmlns:a16="http://schemas.microsoft.com/office/drawing/2014/main" id="{CDC3DF47-9E28-4895-A46F-22B047FEA5F3}"/>
              </a:ext>
            </a:extLst>
          </p:cNvPr>
          <p:cNvSpPr txBox="1"/>
          <p:nvPr/>
        </p:nvSpPr>
        <p:spPr>
          <a:xfrm>
            <a:off x="2515549" y="2787909"/>
            <a:ext cx="300119" cy="307777"/>
          </a:xfrm>
          <a:prstGeom prst="rect">
            <a:avLst/>
          </a:prstGeom>
          <a:noFill/>
        </p:spPr>
        <p:txBody>
          <a:bodyPr wrap="square" rtlCol="0">
            <a:spAutoFit/>
          </a:bodyPr>
          <a:lstStyle/>
          <a:p>
            <a:r>
              <a:rPr lang="en-US" sz="1400" dirty="0"/>
              <a:t>1</a:t>
            </a:r>
            <a:endParaRPr lang="en-US" dirty="0"/>
          </a:p>
        </p:txBody>
      </p:sp>
      <p:sp>
        <p:nvSpPr>
          <p:cNvPr id="60" name="TextBox 59">
            <a:extLst>
              <a:ext uri="{FF2B5EF4-FFF2-40B4-BE49-F238E27FC236}">
                <a16:creationId xmlns:a16="http://schemas.microsoft.com/office/drawing/2014/main" id="{29F99858-91C5-4CEE-B9A9-1A051CC1D8B3}"/>
              </a:ext>
            </a:extLst>
          </p:cNvPr>
          <p:cNvSpPr txBox="1"/>
          <p:nvPr/>
        </p:nvSpPr>
        <p:spPr>
          <a:xfrm>
            <a:off x="2871080" y="2926802"/>
            <a:ext cx="405981" cy="315417"/>
          </a:xfrm>
          <a:prstGeom prst="rect">
            <a:avLst/>
          </a:prstGeom>
          <a:noFill/>
        </p:spPr>
        <p:txBody>
          <a:bodyPr wrap="square" rtlCol="0">
            <a:spAutoFit/>
          </a:bodyPr>
          <a:lstStyle/>
          <a:p>
            <a:r>
              <a:rPr lang="en-US" sz="1400" dirty="0"/>
              <a:t>52</a:t>
            </a:r>
            <a:endParaRPr lang="en-US" dirty="0"/>
          </a:p>
        </p:txBody>
      </p:sp>
      <p:sp>
        <p:nvSpPr>
          <p:cNvPr id="64" name="TextBox 63">
            <a:extLst>
              <a:ext uri="{FF2B5EF4-FFF2-40B4-BE49-F238E27FC236}">
                <a16:creationId xmlns:a16="http://schemas.microsoft.com/office/drawing/2014/main" id="{59497222-AD8C-4FC3-96DC-36DA6280C944}"/>
              </a:ext>
            </a:extLst>
          </p:cNvPr>
          <p:cNvSpPr txBox="1"/>
          <p:nvPr/>
        </p:nvSpPr>
        <p:spPr>
          <a:xfrm>
            <a:off x="2573498" y="4491750"/>
            <a:ext cx="405981" cy="307777"/>
          </a:xfrm>
          <a:prstGeom prst="rect">
            <a:avLst/>
          </a:prstGeom>
          <a:noFill/>
        </p:spPr>
        <p:txBody>
          <a:bodyPr wrap="square" rtlCol="0">
            <a:spAutoFit/>
          </a:bodyPr>
          <a:lstStyle/>
          <a:p>
            <a:r>
              <a:rPr lang="en-US" sz="1400" dirty="0"/>
              <a:t>28</a:t>
            </a:r>
            <a:endParaRPr lang="en-US" dirty="0"/>
          </a:p>
        </p:txBody>
      </p:sp>
      <p:sp>
        <p:nvSpPr>
          <p:cNvPr id="65" name="TextBox 64">
            <a:extLst>
              <a:ext uri="{FF2B5EF4-FFF2-40B4-BE49-F238E27FC236}">
                <a16:creationId xmlns:a16="http://schemas.microsoft.com/office/drawing/2014/main" id="{C9BD29EE-AC24-4D9C-AB0E-62FEA226793C}"/>
              </a:ext>
            </a:extLst>
          </p:cNvPr>
          <p:cNvSpPr txBox="1"/>
          <p:nvPr/>
        </p:nvSpPr>
        <p:spPr>
          <a:xfrm>
            <a:off x="3023479" y="4595247"/>
            <a:ext cx="405981" cy="307777"/>
          </a:xfrm>
          <a:prstGeom prst="rect">
            <a:avLst/>
          </a:prstGeom>
          <a:noFill/>
        </p:spPr>
        <p:txBody>
          <a:bodyPr wrap="square" rtlCol="0">
            <a:spAutoFit/>
          </a:bodyPr>
          <a:lstStyle/>
          <a:p>
            <a:r>
              <a:rPr lang="en-US" sz="1400" dirty="0"/>
              <a:t>10</a:t>
            </a:r>
            <a:endParaRPr lang="en-US" dirty="0"/>
          </a:p>
        </p:txBody>
      </p:sp>
    </p:spTree>
    <p:extLst>
      <p:ext uri="{BB962C8B-B14F-4D97-AF65-F5344CB8AC3E}">
        <p14:creationId xmlns:p14="http://schemas.microsoft.com/office/powerpoint/2010/main" val="49885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8128F-DB2C-4300-AE71-FF2771861D71}"/>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7403B84-9DED-49F0-BD6F-5B708E02A622}"/>
              </a:ext>
            </a:extLst>
          </p:cNvPr>
          <p:cNvGraphicFramePr>
            <a:graphicFrameLocks noGrp="1"/>
          </p:cNvGraphicFramePr>
          <p:nvPr>
            <p:ph idx="1"/>
            <p:extLst>
              <p:ext uri="{D42A27DB-BD31-4B8C-83A1-F6EECF244321}">
                <p14:modId xmlns:p14="http://schemas.microsoft.com/office/powerpoint/2010/main" val="1756775458"/>
              </p:ext>
            </p:extLst>
          </p:nvPr>
        </p:nvGraphicFramePr>
        <p:xfrm>
          <a:off x="1097280" y="1559984"/>
          <a:ext cx="966343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051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7FF5C9-BED4-4BBD-83BD-B2CF07B6EE20}"/>
              </a:ext>
            </a:extLst>
          </p:cNvPr>
          <p:cNvSpPr txBox="1"/>
          <p:nvPr/>
        </p:nvSpPr>
        <p:spPr>
          <a:xfrm>
            <a:off x="2250841" y="1974600"/>
            <a:ext cx="7947047" cy="400110"/>
          </a:xfrm>
          <a:prstGeom prst="rect">
            <a:avLst/>
          </a:prstGeom>
          <a:noFill/>
        </p:spPr>
        <p:txBody>
          <a:bodyPr wrap="square" rtlCol="0">
            <a:spAutoFit/>
          </a:bodyPr>
          <a:lstStyle/>
          <a:p>
            <a:r>
              <a:rPr lang="en-US" sz="2000"/>
              <a:t>If we go by the above optimal path, the total transportation cost would be </a:t>
            </a:r>
            <a:endParaRPr lang="en-US" sz="2000" dirty="0"/>
          </a:p>
        </p:txBody>
      </p:sp>
      <p:sp>
        <p:nvSpPr>
          <p:cNvPr id="3" name="TextBox 2">
            <a:extLst>
              <a:ext uri="{FF2B5EF4-FFF2-40B4-BE49-F238E27FC236}">
                <a16:creationId xmlns:a16="http://schemas.microsoft.com/office/drawing/2014/main" id="{A3B6EAC2-A4F9-4968-833D-F1F6D525DC32}"/>
              </a:ext>
            </a:extLst>
          </p:cNvPr>
          <p:cNvSpPr txBox="1"/>
          <p:nvPr/>
        </p:nvSpPr>
        <p:spPr>
          <a:xfrm>
            <a:off x="4929655" y="2967335"/>
            <a:ext cx="2332690" cy="1107996"/>
          </a:xfrm>
          <a:prstGeom prst="rect">
            <a:avLst/>
          </a:prstGeom>
          <a:noFill/>
        </p:spPr>
        <p:txBody>
          <a:bodyPr wrap="none" rtlCol="0">
            <a:spAutoFit/>
          </a:bodyPr>
          <a:lstStyle/>
          <a:p>
            <a:r>
              <a:rPr lang="en-US" sz="6600">
                <a:solidFill>
                  <a:srgbClr val="C00000"/>
                </a:solidFill>
              </a:rPr>
              <a:t>$2822</a:t>
            </a:r>
            <a:endParaRPr lang="en-US" sz="6600" dirty="0">
              <a:solidFill>
                <a:srgbClr val="C00000"/>
              </a:solidFill>
            </a:endParaRPr>
          </a:p>
        </p:txBody>
      </p:sp>
    </p:spTree>
    <p:extLst>
      <p:ext uri="{BB962C8B-B14F-4D97-AF65-F5344CB8AC3E}">
        <p14:creationId xmlns:p14="http://schemas.microsoft.com/office/powerpoint/2010/main" val="2607425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E7A49-26F9-4099-9CF6-2B01E16577E0}"/>
              </a:ext>
            </a:extLst>
          </p:cNvPr>
          <p:cNvSpPr>
            <a:spLocks noGrp="1"/>
          </p:cNvSpPr>
          <p:nvPr>
            <p:ph type="title"/>
          </p:nvPr>
        </p:nvSpPr>
        <p:spPr>
          <a:xfrm>
            <a:off x="6411685" y="634946"/>
            <a:ext cx="5127171" cy="1450757"/>
          </a:xfrm>
        </p:spPr>
        <p:txBody>
          <a:bodyPr>
            <a:normAutofit/>
          </a:bodyPr>
          <a:lstStyle/>
          <a:p>
            <a:r>
              <a:rPr lang="en-US" dirty="0"/>
              <a:t>Transshipment Problem Description</a:t>
            </a:r>
          </a:p>
        </p:txBody>
      </p:sp>
      <p:pic>
        <p:nvPicPr>
          <p:cNvPr id="5" name="Picture 4" descr="A truck that is driving down the road&#10;&#10;Description automatically generated">
            <a:extLst>
              <a:ext uri="{FF2B5EF4-FFF2-40B4-BE49-F238E27FC236}">
                <a16:creationId xmlns:a16="http://schemas.microsoft.com/office/drawing/2014/main" id="{85BF60CC-EEA3-4C62-B6E5-4C0B6AAC3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1735709"/>
            <a:ext cx="5451627" cy="3066540"/>
          </a:xfrm>
          <a:prstGeom prst="rect">
            <a:avLst/>
          </a:prstGeom>
          <a:effectLst>
            <a:outerShdw blurRad="50800" dist="38100" dir="16200000" rotWithShape="0">
              <a:prstClr val="black">
                <a:alpha val="40000"/>
              </a:prstClr>
            </a:outerShdw>
          </a:effectLst>
        </p:spPr>
      </p:pic>
      <p:cxnSp>
        <p:nvCxnSpPr>
          <p:cNvPr id="25" name="Straight Connector 24">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3F9C1F-CF0B-4356-9C60-92BB1C351B88}"/>
              </a:ext>
            </a:extLst>
          </p:cNvPr>
          <p:cNvSpPr>
            <a:spLocks noGrp="1"/>
          </p:cNvSpPr>
          <p:nvPr>
            <p:ph idx="1"/>
          </p:nvPr>
        </p:nvSpPr>
        <p:spPr>
          <a:xfrm>
            <a:off x="6411684" y="2198914"/>
            <a:ext cx="5127172" cy="3670180"/>
          </a:xfrm>
        </p:spPr>
        <p:txBody>
          <a:bodyPr>
            <a:normAutofit/>
          </a:bodyPr>
          <a:lstStyle/>
          <a:p>
            <a:pPr marL="228600" indent="-228600">
              <a:spcBef>
                <a:spcPts val="1000"/>
              </a:spcBef>
              <a:buFont typeface="Arial" panose="020B0604020202020204" pitchFamily="34" charset="0"/>
              <a:buChar char="•"/>
            </a:pPr>
            <a:r>
              <a:rPr lang="en-US" dirty="0"/>
              <a:t>Transshipment problem is an extension of transportation problem.</a:t>
            </a:r>
            <a:endParaRPr lang="en-US"/>
          </a:p>
          <a:p>
            <a:pPr marL="228600" indent="-228600">
              <a:spcBef>
                <a:spcPts val="1000"/>
              </a:spcBef>
              <a:buFont typeface="Arial" panose="020B0604020202020204" pitchFamily="34" charset="0"/>
              <a:buChar char="•"/>
            </a:pPr>
            <a:r>
              <a:rPr lang="en-US" dirty="0"/>
              <a:t>In this, we are considering intermediate nodes between sources and destinations.</a:t>
            </a:r>
            <a:endParaRPr lang="en-US"/>
          </a:p>
          <a:p>
            <a:pPr marL="228600" indent="-228600">
              <a:spcBef>
                <a:spcPts val="1000"/>
              </a:spcBef>
              <a:buFont typeface="Arial" panose="020B0604020202020204" pitchFamily="34" charset="0"/>
              <a:buChar char="•"/>
            </a:pPr>
            <a:r>
              <a:rPr lang="en-US" dirty="0"/>
              <a:t>The better analogy that explain transshipment model would be a warehouse where shipment arrives from  factories and then leave for retail outlets.</a:t>
            </a:r>
            <a:endParaRPr lang="en-US"/>
          </a:p>
          <a:p>
            <a:endParaRPr lang="en-US" dirty="0"/>
          </a:p>
          <a:p>
            <a:endParaRPr lang="en-US" dirty="0"/>
          </a:p>
          <a:p>
            <a:endParaRPr lang="en-US" dirty="0"/>
          </a:p>
        </p:txBody>
      </p:sp>
      <p:sp>
        <p:nvSpPr>
          <p:cNvPr id="27" name="Rectangle 26">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904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6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1" name="Straight Connector 7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727C0D-3243-4E24-8F93-48265AA3A117}"/>
              </a:ext>
            </a:extLst>
          </p:cNvPr>
          <p:cNvSpPr txBox="1"/>
          <p:nvPr/>
        </p:nvSpPr>
        <p:spPr>
          <a:xfrm>
            <a:off x="8141110" y="639097"/>
            <a:ext cx="3401961" cy="368601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100" spc="-50">
                <a:solidFill>
                  <a:schemeClr val="tx1">
                    <a:lumMod val="85000"/>
                    <a:lumOff val="15000"/>
                  </a:schemeClr>
                </a:solidFill>
                <a:latin typeface="+mj-lt"/>
                <a:ea typeface="+mj-ea"/>
                <a:cs typeface="+mj-cs"/>
              </a:rPr>
              <a:t>The shipping costs per barrel between each of the six plants is presented in the table: </a:t>
            </a:r>
          </a:p>
        </p:txBody>
      </p:sp>
      <p:cxnSp>
        <p:nvCxnSpPr>
          <p:cNvPr id="75" name="Straight Connector 7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 name="Table 1">
            <a:extLst>
              <a:ext uri="{FF2B5EF4-FFF2-40B4-BE49-F238E27FC236}">
                <a16:creationId xmlns:a16="http://schemas.microsoft.com/office/drawing/2014/main" id="{773CF2D5-BD8D-4746-8052-F228BA7B4F14}"/>
              </a:ext>
            </a:extLst>
          </p:cNvPr>
          <p:cNvGraphicFramePr>
            <a:graphicFrameLocks noGrp="1"/>
          </p:cNvGraphicFramePr>
          <p:nvPr>
            <p:extLst>
              <p:ext uri="{D42A27DB-BD31-4B8C-83A1-F6EECF244321}">
                <p14:modId xmlns:p14="http://schemas.microsoft.com/office/powerpoint/2010/main" val="2046468353"/>
              </p:ext>
            </p:extLst>
          </p:nvPr>
        </p:nvGraphicFramePr>
        <p:xfrm>
          <a:off x="633999" y="1041622"/>
          <a:ext cx="7180584" cy="4595852"/>
        </p:xfrm>
        <a:graphic>
          <a:graphicData uri="http://schemas.openxmlformats.org/drawingml/2006/table">
            <a:tbl>
              <a:tblPr firstRow="1" firstCol="1" bandRow="1" bandCol="1">
                <a:tableStyleId>{5C22544A-7EE6-4342-B048-85BDC9FD1C3A}</a:tableStyleId>
              </a:tblPr>
              <a:tblGrid>
                <a:gridCol w="1138399">
                  <a:extLst>
                    <a:ext uri="{9D8B030D-6E8A-4147-A177-3AD203B41FA5}">
                      <a16:colId xmlns:a16="http://schemas.microsoft.com/office/drawing/2014/main" val="905545798"/>
                    </a:ext>
                  </a:extLst>
                </a:gridCol>
                <a:gridCol w="1136309">
                  <a:extLst>
                    <a:ext uri="{9D8B030D-6E8A-4147-A177-3AD203B41FA5}">
                      <a16:colId xmlns:a16="http://schemas.microsoft.com/office/drawing/2014/main" val="2675965447"/>
                    </a:ext>
                  </a:extLst>
                </a:gridCol>
                <a:gridCol w="966958">
                  <a:extLst>
                    <a:ext uri="{9D8B030D-6E8A-4147-A177-3AD203B41FA5}">
                      <a16:colId xmlns:a16="http://schemas.microsoft.com/office/drawing/2014/main" val="3941747830"/>
                    </a:ext>
                  </a:extLst>
                </a:gridCol>
                <a:gridCol w="860330">
                  <a:extLst>
                    <a:ext uri="{9D8B030D-6E8A-4147-A177-3AD203B41FA5}">
                      <a16:colId xmlns:a16="http://schemas.microsoft.com/office/drawing/2014/main" val="4238174379"/>
                    </a:ext>
                  </a:extLst>
                </a:gridCol>
                <a:gridCol w="831060">
                  <a:extLst>
                    <a:ext uri="{9D8B030D-6E8A-4147-A177-3AD203B41FA5}">
                      <a16:colId xmlns:a16="http://schemas.microsoft.com/office/drawing/2014/main" val="3545193117"/>
                    </a:ext>
                  </a:extLst>
                </a:gridCol>
                <a:gridCol w="1138399">
                  <a:extLst>
                    <a:ext uri="{9D8B030D-6E8A-4147-A177-3AD203B41FA5}">
                      <a16:colId xmlns:a16="http://schemas.microsoft.com/office/drawing/2014/main" val="795722536"/>
                    </a:ext>
                  </a:extLst>
                </a:gridCol>
                <a:gridCol w="1109129">
                  <a:extLst>
                    <a:ext uri="{9D8B030D-6E8A-4147-A177-3AD203B41FA5}">
                      <a16:colId xmlns:a16="http://schemas.microsoft.com/office/drawing/2014/main" val="520154762"/>
                    </a:ext>
                  </a:extLst>
                </a:gridCol>
              </a:tblGrid>
              <a:tr h="584812">
                <a:tc rowSpan="2">
                  <a:txBody>
                    <a:bodyPr/>
                    <a:lstStyle/>
                    <a:p>
                      <a:pPr marL="0" marR="0">
                        <a:lnSpc>
                          <a:spcPct val="200000"/>
                        </a:lnSpc>
                        <a:spcBef>
                          <a:spcPts val="0"/>
                        </a:spcBef>
                        <a:spcAft>
                          <a:spcPts val="0"/>
                        </a:spcAft>
                      </a:pPr>
                      <a:r>
                        <a:rPr lang="en-US" sz="1400">
                          <a:effectLst/>
                        </a:rPr>
                        <a:t> </a:t>
                      </a:r>
                    </a:p>
                    <a:p>
                      <a:pPr marL="0" marR="0">
                        <a:lnSpc>
                          <a:spcPct val="200000"/>
                        </a:lnSpc>
                        <a:spcBef>
                          <a:spcPts val="0"/>
                        </a:spcBef>
                        <a:spcAft>
                          <a:spcPts val="0"/>
                        </a:spcAft>
                      </a:pPr>
                      <a:r>
                        <a:rPr lang="en-US" sz="1400">
                          <a:effectLst/>
                        </a:rPr>
                        <a:t>Plant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gridSpan="6">
                  <a:txBody>
                    <a:bodyPr/>
                    <a:lstStyle/>
                    <a:p>
                      <a:pPr marL="0" marR="0" algn="ctr">
                        <a:lnSpc>
                          <a:spcPct val="200000"/>
                        </a:lnSpc>
                        <a:spcBef>
                          <a:spcPts val="0"/>
                        </a:spcBef>
                        <a:spcAft>
                          <a:spcPts val="0"/>
                        </a:spcAft>
                      </a:pPr>
                      <a:r>
                        <a:rPr lang="en-US" sz="1400">
                          <a:effectLst/>
                        </a:rPr>
                        <a:t>Plant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9631176"/>
                  </a:ext>
                </a:extLst>
              </a:tr>
              <a:tr h="584812">
                <a:tc vMerge="1">
                  <a:txBody>
                    <a:bodyPr/>
                    <a:lstStyle/>
                    <a:p>
                      <a:endParaRPr lang="en-US"/>
                    </a:p>
                  </a:txBody>
                  <a:tcPr/>
                </a:tc>
                <a:tc>
                  <a:txBody>
                    <a:bodyPr/>
                    <a:lstStyle/>
                    <a:p>
                      <a:pPr marL="0" marR="0">
                        <a:lnSpc>
                          <a:spcPct val="200000"/>
                        </a:lnSpc>
                        <a:spcBef>
                          <a:spcPts val="0"/>
                        </a:spcBef>
                        <a:spcAft>
                          <a:spcPts val="0"/>
                        </a:spcAft>
                      </a:pPr>
                      <a:r>
                        <a:rPr lang="en-US" sz="1400" dirty="0">
                          <a:effectLst/>
                        </a:rPr>
                        <a:t>Kingsport </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nSpc>
                          <a:spcPct val="200000"/>
                        </a:lnSpc>
                        <a:spcBef>
                          <a:spcPts val="0"/>
                        </a:spcBef>
                        <a:spcAft>
                          <a:spcPts val="0"/>
                        </a:spcAft>
                      </a:pPr>
                      <a:r>
                        <a:rPr lang="en-US" sz="1400" dirty="0">
                          <a:effectLst/>
                        </a:rPr>
                        <a:t>Danville</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nSpc>
                          <a:spcPct val="200000"/>
                        </a:lnSpc>
                        <a:spcBef>
                          <a:spcPts val="0"/>
                        </a:spcBef>
                        <a:spcAft>
                          <a:spcPts val="0"/>
                        </a:spcAft>
                      </a:pPr>
                      <a:r>
                        <a:rPr lang="en-US" sz="1400" dirty="0">
                          <a:effectLst/>
                        </a:rPr>
                        <a:t>Macon</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nSpc>
                          <a:spcPct val="200000"/>
                        </a:lnSpc>
                        <a:spcBef>
                          <a:spcPts val="0"/>
                        </a:spcBef>
                        <a:spcAft>
                          <a:spcPts val="0"/>
                        </a:spcAft>
                      </a:pPr>
                      <a:r>
                        <a:rPr lang="en-US" sz="1400" dirty="0">
                          <a:effectLst/>
                        </a:rPr>
                        <a:t>Selma</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nSpc>
                          <a:spcPct val="200000"/>
                        </a:lnSpc>
                        <a:spcBef>
                          <a:spcPts val="0"/>
                        </a:spcBef>
                        <a:spcAft>
                          <a:spcPts val="0"/>
                        </a:spcAft>
                      </a:pPr>
                      <a:r>
                        <a:rPr lang="en-US" sz="1400" dirty="0">
                          <a:effectLst/>
                        </a:rPr>
                        <a:t>Columbus</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nSpc>
                          <a:spcPct val="200000"/>
                        </a:lnSpc>
                        <a:spcBef>
                          <a:spcPts val="0"/>
                        </a:spcBef>
                        <a:spcAft>
                          <a:spcPts val="0"/>
                        </a:spcAft>
                      </a:pPr>
                      <a:r>
                        <a:rPr lang="en-US" sz="1400" dirty="0">
                          <a:effectLst/>
                        </a:rPr>
                        <a:t>Allentown</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extLst>
                  <a:ext uri="{0D108BD9-81ED-4DB2-BD59-A6C34878D82A}">
                    <a16:rowId xmlns:a16="http://schemas.microsoft.com/office/drawing/2014/main" val="1968749701"/>
                  </a:ext>
                </a:extLst>
              </a:tr>
              <a:tr h="571038">
                <a:tc>
                  <a:txBody>
                    <a:bodyPr/>
                    <a:lstStyle/>
                    <a:p>
                      <a:pPr marL="0" marR="0">
                        <a:lnSpc>
                          <a:spcPct val="200000"/>
                        </a:lnSpc>
                        <a:spcBef>
                          <a:spcPts val="0"/>
                        </a:spcBef>
                        <a:spcAft>
                          <a:spcPts val="0"/>
                        </a:spcAft>
                      </a:pPr>
                      <a:r>
                        <a:rPr lang="en-US" sz="1400" dirty="0">
                          <a:effectLst/>
                        </a:rPr>
                        <a:t>Kingsport</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gn="ctr">
                        <a:lnSpc>
                          <a:spcPct val="200000"/>
                        </a:lnSpc>
                        <a:spcBef>
                          <a:spcPts val="0"/>
                        </a:spcBef>
                        <a:spcAft>
                          <a:spcPts val="0"/>
                        </a:spcAft>
                      </a:pPr>
                      <a:r>
                        <a:rPr lang="en-US" sz="1400" dirty="0">
                          <a:effectLst/>
                        </a:rPr>
                        <a:t>$  __</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dirty="0">
                          <a:effectLst/>
                        </a:rPr>
                        <a:t>$6</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$4</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$9</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$7</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$8</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extLst>
                  <a:ext uri="{0D108BD9-81ED-4DB2-BD59-A6C34878D82A}">
                    <a16:rowId xmlns:a16="http://schemas.microsoft.com/office/drawing/2014/main" val="151791773"/>
                  </a:ext>
                </a:extLst>
              </a:tr>
              <a:tr h="571038">
                <a:tc>
                  <a:txBody>
                    <a:bodyPr/>
                    <a:lstStyle/>
                    <a:p>
                      <a:pPr marL="0" marR="0">
                        <a:lnSpc>
                          <a:spcPct val="200000"/>
                        </a:lnSpc>
                        <a:spcBef>
                          <a:spcPts val="0"/>
                        </a:spcBef>
                        <a:spcAft>
                          <a:spcPts val="0"/>
                        </a:spcAft>
                      </a:pPr>
                      <a:r>
                        <a:rPr lang="en-US" sz="1400" dirty="0">
                          <a:effectLst/>
                        </a:rPr>
                        <a:t>Danville</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gn="ctr">
                        <a:lnSpc>
                          <a:spcPct val="200000"/>
                        </a:lnSpc>
                        <a:spcBef>
                          <a:spcPts val="0"/>
                        </a:spcBef>
                        <a:spcAft>
                          <a:spcPts val="0"/>
                        </a:spcAft>
                      </a:pPr>
                      <a:r>
                        <a:rPr lang="en-US" sz="1400">
                          <a:effectLst/>
                        </a:rPr>
                        <a:t>6</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__</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11</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10</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12</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7</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extLst>
                  <a:ext uri="{0D108BD9-81ED-4DB2-BD59-A6C34878D82A}">
                    <a16:rowId xmlns:a16="http://schemas.microsoft.com/office/drawing/2014/main" val="4086080892"/>
                  </a:ext>
                </a:extLst>
              </a:tr>
              <a:tr h="571038">
                <a:tc>
                  <a:txBody>
                    <a:bodyPr/>
                    <a:lstStyle/>
                    <a:p>
                      <a:pPr marL="0" marR="0">
                        <a:lnSpc>
                          <a:spcPct val="200000"/>
                        </a:lnSpc>
                        <a:spcBef>
                          <a:spcPts val="0"/>
                        </a:spcBef>
                        <a:spcAft>
                          <a:spcPts val="0"/>
                        </a:spcAft>
                      </a:pPr>
                      <a:r>
                        <a:rPr lang="en-US" sz="1400" dirty="0">
                          <a:effectLst/>
                        </a:rPr>
                        <a:t>Macon</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gn="ctr">
                        <a:lnSpc>
                          <a:spcPct val="200000"/>
                        </a:lnSpc>
                        <a:spcBef>
                          <a:spcPts val="0"/>
                        </a:spcBef>
                        <a:spcAft>
                          <a:spcPts val="0"/>
                        </a:spcAft>
                      </a:pPr>
                      <a:r>
                        <a:rPr lang="en-US" sz="1400">
                          <a:effectLst/>
                        </a:rPr>
                        <a:t>5</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11</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dirty="0">
                          <a:effectLst/>
                        </a:rPr>
                        <a:t>__</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3</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7</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15</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extLst>
                  <a:ext uri="{0D108BD9-81ED-4DB2-BD59-A6C34878D82A}">
                    <a16:rowId xmlns:a16="http://schemas.microsoft.com/office/drawing/2014/main" val="2241466820"/>
                  </a:ext>
                </a:extLst>
              </a:tr>
              <a:tr h="571038">
                <a:tc>
                  <a:txBody>
                    <a:bodyPr/>
                    <a:lstStyle/>
                    <a:p>
                      <a:pPr marL="0" marR="0">
                        <a:lnSpc>
                          <a:spcPct val="200000"/>
                        </a:lnSpc>
                        <a:spcBef>
                          <a:spcPts val="0"/>
                        </a:spcBef>
                        <a:spcAft>
                          <a:spcPts val="0"/>
                        </a:spcAft>
                      </a:pPr>
                      <a:r>
                        <a:rPr lang="en-US" sz="1400" dirty="0">
                          <a:effectLst/>
                        </a:rPr>
                        <a:t>Selma</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gn="ctr">
                        <a:lnSpc>
                          <a:spcPct val="200000"/>
                        </a:lnSpc>
                        <a:spcBef>
                          <a:spcPts val="0"/>
                        </a:spcBef>
                        <a:spcAft>
                          <a:spcPts val="0"/>
                        </a:spcAft>
                      </a:pPr>
                      <a:r>
                        <a:rPr lang="en-US" sz="1400">
                          <a:effectLst/>
                        </a:rPr>
                        <a:t>9</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10</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3</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__</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3</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16</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extLst>
                  <a:ext uri="{0D108BD9-81ED-4DB2-BD59-A6C34878D82A}">
                    <a16:rowId xmlns:a16="http://schemas.microsoft.com/office/drawing/2014/main" val="2600637443"/>
                  </a:ext>
                </a:extLst>
              </a:tr>
              <a:tr h="571038">
                <a:tc>
                  <a:txBody>
                    <a:bodyPr/>
                    <a:lstStyle/>
                    <a:p>
                      <a:pPr marL="0" marR="0">
                        <a:lnSpc>
                          <a:spcPct val="200000"/>
                        </a:lnSpc>
                        <a:spcBef>
                          <a:spcPts val="0"/>
                        </a:spcBef>
                        <a:spcAft>
                          <a:spcPts val="0"/>
                        </a:spcAft>
                      </a:pPr>
                      <a:r>
                        <a:rPr lang="en-US" sz="1400" dirty="0">
                          <a:effectLst/>
                        </a:rPr>
                        <a:t>Columbus</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gn="ctr">
                        <a:lnSpc>
                          <a:spcPct val="200000"/>
                        </a:lnSpc>
                        <a:spcBef>
                          <a:spcPts val="0"/>
                        </a:spcBef>
                        <a:spcAft>
                          <a:spcPts val="0"/>
                        </a:spcAft>
                      </a:pPr>
                      <a:r>
                        <a:rPr lang="en-US" sz="1400">
                          <a:effectLst/>
                        </a:rPr>
                        <a:t>7</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12</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7</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3</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__</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14</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extLst>
                  <a:ext uri="{0D108BD9-81ED-4DB2-BD59-A6C34878D82A}">
                    <a16:rowId xmlns:a16="http://schemas.microsoft.com/office/drawing/2014/main" val="454486903"/>
                  </a:ext>
                </a:extLst>
              </a:tr>
              <a:tr h="571038">
                <a:tc>
                  <a:txBody>
                    <a:bodyPr/>
                    <a:lstStyle/>
                    <a:p>
                      <a:pPr marL="0" marR="0">
                        <a:lnSpc>
                          <a:spcPct val="200000"/>
                        </a:lnSpc>
                        <a:spcBef>
                          <a:spcPts val="0"/>
                        </a:spcBef>
                        <a:spcAft>
                          <a:spcPts val="0"/>
                        </a:spcAft>
                      </a:pPr>
                      <a:r>
                        <a:rPr lang="en-US" sz="1400" dirty="0">
                          <a:effectLst/>
                        </a:rPr>
                        <a:t>Allentown</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solidFill>
                      <a:schemeClr val="bg2">
                        <a:lumMod val="50000"/>
                      </a:schemeClr>
                    </a:solidFill>
                  </a:tcPr>
                </a:tc>
                <a:tc>
                  <a:txBody>
                    <a:bodyPr/>
                    <a:lstStyle/>
                    <a:p>
                      <a:pPr marL="0" marR="0" algn="ctr">
                        <a:lnSpc>
                          <a:spcPct val="200000"/>
                        </a:lnSpc>
                        <a:spcBef>
                          <a:spcPts val="0"/>
                        </a:spcBef>
                        <a:spcAft>
                          <a:spcPts val="0"/>
                        </a:spcAft>
                      </a:pPr>
                      <a:r>
                        <a:rPr lang="en-US" sz="1400">
                          <a:effectLst/>
                        </a:rPr>
                        <a:t>8</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7</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15</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16</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a:effectLst/>
                        </a:rPr>
                        <a:t>14</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tc>
                  <a:txBody>
                    <a:bodyPr/>
                    <a:lstStyle/>
                    <a:p>
                      <a:pPr marL="0" marR="0" algn="ctr">
                        <a:lnSpc>
                          <a:spcPct val="200000"/>
                        </a:lnSpc>
                        <a:spcBef>
                          <a:spcPts val="0"/>
                        </a:spcBef>
                        <a:spcAft>
                          <a:spcPts val="0"/>
                        </a:spcAft>
                      </a:pPr>
                      <a:r>
                        <a:rPr lang="en-US" sz="1400" dirty="0">
                          <a:effectLst/>
                        </a:rPr>
                        <a:t>__</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85830" marR="85830" marT="0" marB="0"/>
                </a:tc>
                <a:extLst>
                  <a:ext uri="{0D108BD9-81ED-4DB2-BD59-A6C34878D82A}">
                    <a16:rowId xmlns:a16="http://schemas.microsoft.com/office/drawing/2014/main" val="1705215954"/>
                  </a:ext>
                </a:extLst>
              </a:tr>
            </a:tbl>
          </a:graphicData>
        </a:graphic>
      </p:graphicFrame>
    </p:spTree>
    <p:extLst>
      <p:ext uri="{BB962C8B-B14F-4D97-AF65-F5344CB8AC3E}">
        <p14:creationId xmlns:p14="http://schemas.microsoft.com/office/powerpoint/2010/main" val="3030697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AE6C737-FF55-4064-94B7-0B21D2EB6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66C3B-9132-4C40-A8AA-BD13D4C1FEE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3800">
                <a:solidFill>
                  <a:schemeClr val="tx1">
                    <a:lumMod val="85000"/>
                    <a:lumOff val="15000"/>
                  </a:schemeClr>
                </a:solidFill>
              </a:rPr>
              <a:t>The estimated shipping cost per barrel between each of the three waste disposal sites is as follows: </a:t>
            </a:r>
            <a:br>
              <a:rPr lang="en-US" sz="3800">
                <a:solidFill>
                  <a:schemeClr val="tx1">
                    <a:lumMod val="85000"/>
                    <a:lumOff val="15000"/>
                  </a:schemeClr>
                </a:solidFill>
              </a:rPr>
            </a:br>
            <a:endParaRPr lang="en-US" sz="3800">
              <a:solidFill>
                <a:schemeClr val="tx1">
                  <a:lumMod val="85000"/>
                  <a:lumOff val="15000"/>
                </a:schemeClr>
              </a:solidFill>
            </a:endParaRPr>
          </a:p>
        </p:txBody>
      </p:sp>
      <p:cxnSp>
        <p:nvCxnSpPr>
          <p:cNvPr id="18" name="Straight Connector 17">
            <a:extLst>
              <a:ext uri="{FF2B5EF4-FFF2-40B4-BE49-F238E27FC236}">
                <a16:creationId xmlns:a16="http://schemas.microsoft.com/office/drawing/2014/main" id="{6B5B1DD8-6224-4137-8621-32982B00F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8218D9F-38B6-4AE0-9051-5434D19A5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2D3DCA99-84AF-487A-BF72-91C5FA6B0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Table 4">
            <a:extLst>
              <a:ext uri="{FF2B5EF4-FFF2-40B4-BE49-F238E27FC236}">
                <a16:creationId xmlns:a16="http://schemas.microsoft.com/office/drawing/2014/main" id="{863E5750-9529-4D9D-B48B-52158DE99D35}"/>
              </a:ext>
            </a:extLst>
          </p:cNvPr>
          <p:cNvGraphicFramePr>
            <a:graphicFrameLocks noGrp="1"/>
          </p:cNvGraphicFramePr>
          <p:nvPr>
            <p:extLst>
              <p:ext uri="{D42A27DB-BD31-4B8C-83A1-F6EECF244321}">
                <p14:modId xmlns:p14="http://schemas.microsoft.com/office/powerpoint/2010/main" val="4270527597"/>
              </p:ext>
            </p:extLst>
          </p:nvPr>
        </p:nvGraphicFramePr>
        <p:xfrm>
          <a:off x="633999" y="1450381"/>
          <a:ext cx="5462003" cy="3433558"/>
        </p:xfrm>
        <a:graphic>
          <a:graphicData uri="http://schemas.openxmlformats.org/drawingml/2006/table">
            <a:tbl>
              <a:tblPr firstRow="1" firstCol="1" bandRow="1" bandCol="1">
                <a:tableStyleId>{69012ECD-51FC-41F1-AA8D-1B2483CD663E}</a:tableStyleId>
              </a:tblPr>
              <a:tblGrid>
                <a:gridCol w="1692953">
                  <a:extLst>
                    <a:ext uri="{9D8B030D-6E8A-4147-A177-3AD203B41FA5}">
                      <a16:colId xmlns:a16="http://schemas.microsoft.com/office/drawing/2014/main" val="67711347"/>
                    </a:ext>
                  </a:extLst>
                </a:gridCol>
                <a:gridCol w="1623337">
                  <a:extLst>
                    <a:ext uri="{9D8B030D-6E8A-4147-A177-3AD203B41FA5}">
                      <a16:colId xmlns:a16="http://schemas.microsoft.com/office/drawing/2014/main" val="3432118207"/>
                    </a:ext>
                  </a:extLst>
                </a:gridCol>
                <a:gridCol w="1099929">
                  <a:extLst>
                    <a:ext uri="{9D8B030D-6E8A-4147-A177-3AD203B41FA5}">
                      <a16:colId xmlns:a16="http://schemas.microsoft.com/office/drawing/2014/main" val="4026430180"/>
                    </a:ext>
                  </a:extLst>
                </a:gridCol>
                <a:gridCol w="1045784">
                  <a:extLst>
                    <a:ext uri="{9D8B030D-6E8A-4147-A177-3AD203B41FA5}">
                      <a16:colId xmlns:a16="http://schemas.microsoft.com/office/drawing/2014/main" val="2984420165"/>
                    </a:ext>
                  </a:extLst>
                </a:gridCol>
              </a:tblGrid>
              <a:tr h="577709">
                <a:tc rowSpan="2">
                  <a:txBody>
                    <a:bodyPr/>
                    <a:lstStyle/>
                    <a:p>
                      <a:pPr marL="0" marR="0">
                        <a:lnSpc>
                          <a:spcPct val="200000"/>
                        </a:lnSpc>
                        <a:spcBef>
                          <a:spcPts val="0"/>
                        </a:spcBef>
                        <a:spcAft>
                          <a:spcPts val="0"/>
                        </a:spcAft>
                      </a:pPr>
                      <a:r>
                        <a:rPr lang="en-US" sz="1900">
                          <a:effectLst/>
                        </a:rPr>
                        <a:t> </a:t>
                      </a:r>
                    </a:p>
                    <a:p>
                      <a:pPr marL="0" marR="0">
                        <a:lnSpc>
                          <a:spcPct val="200000"/>
                        </a:lnSpc>
                        <a:spcBef>
                          <a:spcPts val="0"/>
                        </a:spcBef>
                        <a:spcAft>
                          <a:spcPts val="0"/>
                        </a:spcAft>
                      </a:pPr>
                      <a:r>
                        <a:rPr lang="en-US" sz="1900">
                          <a:effectLst/>
                        </a:rPr>
                        <a:t>Waste Disposal Site</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gridSpan="3">
                  <a:txBody>
                    <a:bodyPr/>
                    <a:lstStyle/>
                    <a:p>
                      <a:pPr marL="0" marR="0" algn="ctr">
                        <a:lnSpc>
                          <a:spcPct val="200000"/>
                        </a:lnSpc>
                        <a:spcBef>
                          <a:spcPts val="0"/>
                        </a:spcBef>
                        <a:spcAft>
                          <a:spcPts val="0"/>
                        </a:spcAft>
                      </a:pPr>
                      <a:r>
                        <a:rPr lang="en-US" sz="1900">
                          <a:effectLst/>
                        </a:rPr>
                        <a:t>Waste Disposal Site</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5079959"/>
                  </a:ext>
                </a:extLst>
              </a:tr>
              <a:tr h="1171763">
                <a:tc vMerge="1">
                  <a:txBody>
                    <a:bodyPr/>
                    <a:lstStyle/>
                    <a:p>
                      <a:endParaRPr lang="en-US"/>
                    </a:p>
                  </a:txBody>
                  <a:tcPr/>
                </a:tc>
                <a:tc>
                  <a:txBody>
                    <a:bodyPr/>
                    <a:lstStyle/>
                    <a:p>
                      <a:pPr marL="0" marR="0" algn="ctr">
                        <a:lnSpc>
                          <a:spcPct val="200000"/>
                        </a:lnSpc>
                        <a:spcBef>
                          <a:spcPts val="0"/>
                        </a:spcBef>
                        <a:spcAft>
                          <a:spcPts val="0"/>
                        </a:spcAft>
                      </a:pPr>
                      <a:r>
                        <a:rPr lang="en-US" sz="1900">
                          <a:effectLst/>
                        </a:rPr>
                        <a:t>Whitewater</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Los Canos</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Duras</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extLst>
                  <a:ext uri="{0D108BD9-81ED-4DB2-BD59-A6C34878D82A}">
                    <a16:rowId xmlns:a16="http://schemas.microsoft.com/office/drawing/2014/main" val="275072494"/>
                  </a:ext>
                </a:extLst>
              </a:tr>
              <a:tr h="561362">
                <a:tc>
                  <a:txBody>
                    <a:bodyPr/>
                    <a:lstStyle/>
                    <a:p>
                      <a:pPr marL="0" marR="0">
                        <a:lnSpc>
                          <a:spcPct val="200000"/>
                        </a:lnSpc>
                        <a:spcBef>
                          <a:spcPts val="0"/>
                        </a:spcBef>
                        <a:spcAft>
                          <a:spcPts val="0"/>
                        </a:spcAft>
                      </a:pPr>
                      <a:r>
                        <a:rPr lang="en-US" sz="1900">
                          <a:effectLst/>
                        </a:rPr>
                        <a:t>Whitewater </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$__</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$12</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$10</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extLst>
                  <a:ext uri="{0D108BD9-81ED-4DB2-BD59-A6C34878D82A}">
                    <a16:rowId xmlns:a16="http://schemas.microsoft.com/office/drawing/2014/main" val="3860398880"/>
                  </a:ext>
                </a:extLst>
              </a:tr>
              <a:tr h="561362">
                <a:tc>
                  <a:txBody>
                    <a:bodyPr/>
                    <a:lstStyle/>
                    <a:p>
                      <a:pPr marL="0" marR="0">
                        <a:lnSpc>
                          <a:spcPct val="200000"/>
                        </a:lnSpc>
                        <a:spcBef>
                          <a:spcPts val="0"/>
                        </a:spcBef>
                        <a:spcAft>
                          <a:spcPts val="0"/>
                        </a:spcAft>
                      </a:pPr>
                      <a:r>
                        <a:rPr lang="en-US" sz="1900">
                          <a:effectLst/>
                        </a:rPr>
                        <a:t>Los Canos </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12</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__</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15</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extLst>
                  <a:ext uri="{0D108BD9-81ED-4DB2-BD59-A6C34878D82A}">
                    <a16:rowId xmlns:a16="http://schemas.microsoft.com/office/drawing/2014/main" val="4278238347"/>
                  </a:ext>
                </a:extLst>
              </a:tr>
              <a:tr h="561362">
                <a:tc>
                  <a:txBody>
                    <a:bodyPr/>
                    <a:lstStyle/>
                    <a:p>
                      <a:pPr marL="0" marR="0">
                        <a:lnSpc>
                          <a:spcPct val="200000"/>
                        </a:lnSpc>
                        <a:spcBef>
                          <a:spcPts val="0"/>
                        </a:spcBef>
                        <a:spcAft>
                          <a:spcPts val="0"/>
                        </a:spcAft>
                      </a:pPr>
                      <a:r>
                        <a:rPr lang="en-US" sz="1900">
                          <a:effectLst/>
                        </a:rPr>
                        <a:t>Duras</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10</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a:effectLst/>
                        </a:rPr>
                        <a:t>15</a:t>
                      </a:r>
                      <a:endParaRPr lang="en-US" sz="190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tc>
                  <a:txBody>
                    <a:bodyPr/>
                    <a:lstStyle/>
                    <a:p>
                      <a:pPr marL="0" marR="0" algn="ctr">
                        <a:lnSpc>
                          <a:spcPct val="200000"/>
                        </a:lnSpc>
                        <a:spcBef>
                          <a:spcPts val="0"/>
                        </a:spcBef>
                        <a:spcAft>
                          <a:spcPts val="0"/>
                        </a:spcAft>
                      </a:pPr>
                      <a:r>
                        <a:rPr lang="en-US" sz="1900" dirty="0">
                          <a:effectLst/>
                        </a:rPr>
                        <a:t>__</a:t>
                      </a:r>
                      <a:endParaRPr lang="en-US" sz="1900" dirty="0">
                        <a:effectLst/>
                        <a:latin typeface="Cambria" panose="02040503050406030204" pitchFamily="18" charset="0"/>
                        <a:ea typeface="Cambria" panose="02040503050406030204" pitchFamily="18" charset="0"/>
                        <a:cs typeface="Times New Roman" panose="02020603050405020304" pitchFamily="18" charset="0"/>
                      </a:endParaRPr>
                    </a:p>
                  </a:txBody>
                  <a:tcPr marL="111385" marR="111385" marT="0" marB="0"/>
                </a:tc>
                <a:extLst>
                  <a:ext uri="{0D108BD9-81ED-4DB2-BD59-A6C34878D82A}">
                    <a16:rowId xmlns:a16="http://schemas.microsoft.com/office/drawing/2014/main" val="1652427341"/>
                  </a:ext>
                </a:extLst>
              </a:tr>
            </a:tbl>
          </a:graphicData>
        </a:graphic>
      </p:graphicFrame>
    </p:spTree>
    <p:extLst>
      <p:ext uri="{BB962C8B-B14F-4D97-AF65-F5344CB8AC3E}">
        <p14:creationId xmlns:p14="http://schemas.microsoft.com/office/powerpoint/2010/main" val="1249923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C44562A-758D-4BF0-8B30-ED4B7FB70C85}"/>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Mathematical Formulation</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E3B4963-CE6B-44E4-A446-ADBFF3EB1EAD}"/>
              </a:ext>
            </a:extLst>
          </p:cNvPr>
          <p:cNvSpPr>
            <a:spLocks noGrp="1"/>
          </p:cNvSpPr>
          <p:nvPr>
            <p:ph idx="1"/>
          </p:nvPr>
        </p:nvSpPr>
        <p:spPr>
          <a:xfrm>
            <a:off x="4742016" y="605896"/>
            <a:ext cx="6413663" cy="5646208"/>
          </a:xfrm>
        </p:spPr>
        <p:txBody>
          <a:bodyPr anchor="ctr">
            <a:normAutofit/>
          </a:bodyPr>
          <a:lstStyle/>
          <a:p>
            <a:r>
              <a:rPr lang="en-US" dirty="0"/>
              <a:t>Decision Variable:</a:t>
            </a:r>
          </a:p>
          <a:p>
            <a:r>
              <a:rPr lang="en-US" dirty="0"/>
              <a:t>Since we have to determine how much waste is send from each plant to destination point via intermediate node</a:t>
            </a:r>
          </a:p>
          <a:p>
            <a:r>
              <a:rPr lang="en-US" dirty="0" err="1"/>
              <a:t>X</a:t>
            </a:r>
            <a:r>
              <a:rPr lang="en-US" baseline="-25000" dirty="0" err="1"/>
              <a:t>ij</a:t>
            </a:r>
            <a:r>
              <a:rPr lang="en-US" dirty="0"/>
              <a:t> , </a:t>
            </a:r>
            <a:r>
              <a:rPr lang="en-US" dirty="0" err="1"/>
              <a:t>X</a:t>
            </a:r>
            <a:r>
              <a:rPr lang="en-US" baseline="-25000" dirty="0" err="1"/>
              <a:t>jk</a:t>
            </a:r>
            <a:r>
              <a:rPr lang="en-US" dirty="0"/>
              <a:t>=  The quantities of waste disposed from plant to disposed sites </a:t>
            </a:r>
          </a:p>
          <a:p>
            <a:r>
              <a:rPr lang="en-US" dirty="0"/>
              <a:t>Where, </a:t>
            </a:r>
          </a:p>
          <a:p>
            <a:r>
              <a:rPr lang="en-US" dirty="0" err="1"/>
              <a:t>i</a:t>
            </a:r>
            <a:r>
              <a:rPr lang="en-US" dirty="0"/>
              <a:t>= 1,2,3,4,5,6,7 , j= 1,2,3,4,5,6,7,A,B,C  and k= A,B,C</a:t>
            </a:r>
          </a:p>
          <a:p>
            <a:endParaRPr lang="en-US" dirty="0"/>
          </a:p>
        </p:txBody>
      </p:sp>
    </p:spTree>
    <p:extLst>
      <p:ext uri="{BB962C8B-B14F-4D97-AF65-F5344CB8AC3E}">
        <p14:creationId xmlns:p14="http://schemas.microsoft.com/office/powerpoint/2010/main" val="820016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335503A-C59B-4D0B-A1FA-571C299D3BB0}"/>
              </a:ext>
            </a:extLst>
          </p:cNvPr>
          <p:cNvSpPr/>
          <p:nvPr/>
        </p:nvSpPr>
        <p:spPr>
          <a:xfrm>
            <a:off x="5784951" y="225763"/>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 name="Oval 2">
            <a:extLst>
              <a:ext uri="{FF2B5EF4-FFF2-40B4-BE49-F238E27FC236}">
                <a16:creationId xmlns:a16="http://schemas.microsoft.com/office/drawing/2014/main" id="{20756DC5-3E76-45CD-A533-BDAB7F6F7AC8}"/>
              </a:ext>
            </a:extLst>
          </p:cNvPr>
          <p:cNvSpPr/>
          <p:nvPr/>
        </p:nvSpPr>
        <p:spPr>
          <a:xfrm>
            <a:off x="5784950" y="909093"/>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 name="Oval 3">
            <a:extLst>
              <a:ext uri="{FF2B5EF4-FFF2-40B4-BE49-F238E27FC236}">
                <a16:creationId xmlns:a16="http://schemas.microsoft.com/office/drawing/2014/main" id="{3352DDFC-A292-4F35-9550-87017CC2186A}"/>
              </a:ext>
            </a:extLst>
          </p:cNvPr>
          <p:cNvSpPr/>
          <p:nvPr/>
        </p:nvSpPr>
        <p:spPr>
          <a:xfrm>
            <a:off x="5780118" y="1591731"/>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 name="Oval 4">
            <a:extLst>
              <a:ext uri="{FF2B5EF4-FFF2-40B4-BE49-F238E27FC236}">
                <a16:creationId xmlns:a16="http://schemas.microsoft.com/office/drawing/2014/main" id="{3CCBA1EA-B41A-4168-BB2E-4A5B444C2EAE}"/>
              </a:ext>
            </a:extLst>
          </p:cNvPr>
          <p:cNvSpPr/>
          <p:nvPr/>
        </p:nvSpPr>
        <p:spPr>
          <a:xfrm>
            <a:off x="5780118" y="2269043"/>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 name="Oval 5">
            <a:extLst>
              <a:ext uri="{FF2B5EF4-FFF2-40B4-BE49-F238E27FC236}">
                <a16:creationId xmlns:a16="http://schemas.microsoft.com/office/drawing/2014/main" id="{FA8EFD7D-7E25-47F2-B1D2-89119A95EC91}"/>
              </a:ext>
            </a:extLst>
          </p:cNvPr>
          <p:cNvSpPr/>
          <p:nvPr/>
        </p:nvSpPr>
        <p:spPr>
          <a:xfrm>
            <a:off x="5761243" y="3601939"/>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7" name="Oval 6">
            <a:extLst>
              <a:ext uri="{FF2B5EF4-FFF2-40B4-BE49-F238E27FC236}">
                <a16:creationId xmlns:a16="http://schemas.microsoft.com/office/drawing/2014/main" id="{05A31025-2946-43C5-8436-0B6E6620D354}"/>
              </a:ext>
            </a:extLst>
          </p:cNvPr>
          <p:cNvSpPr/>
          <p:nvPr/>
        </p:nvSpPr>
        <p:spPr>
          <a:xfrm>
            <a:off x="5767535" y="2930606"/>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8" name="Hexagon 7">
            <a:extLst>
              <a:ext uri="{FF2B5EF4-FFF2-40B4-BE49-F238E27FC236}">
                <a16:creationId xmlns:a16="http://schemas.microsoft.com/office/drawing/2014/main" id="{C0E4B621-6A6C-4967-BFF6-D912BC4545F6}"/>
              </a:ext>
            </a:extLst>
          </p:cNvPr>
          <p:cNvSpPr/>
          <p:nvPr/>
        </p:nvSpPr>
        <p:spPr>
          <a:xfrm>
            <a:off x="10456149" y="1576240"/>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Hexagon 8">
            <a:extLst>
              <a:ext uri="{FF2B5EF4-FFF2-40B4-BE49-F238E27FC236}">
                <a16:creationId xmlns:a16="http://schemas.microsoft.com/office/drawing/2014/main" id="{665932B3-9B62-4A79-A180-5D417938EBAF}"/>
              </a:ext>
            </a:extLst>
          </p:cNvPr>
          <p:cNvSpPr/>
          <p:nvPr/>
        </p:nvSpPr>
        <p:spPr>
          <a:xfrm>
            <a:off x="10454961" y="2903336"/>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0" name="Hexagon 9">
            <a:extLst>
              <a:ext uri="{FF2B5EF4-FFF2-40B4-BE49-F238E27FC236}">
                <a16:creationId xmlns:a16="http://schemas.microsoft.com/office/drawing/2014/main" id="{78F1316B-5371-4037-B0B5-321434A3BD29}"/>
              </a:ext>
            </a:extLst>
          </p:cNvPr>
          <p:cNvSpPr/>
          <p:nvPr/>
        </p:nvSpPr>
        <p:spPr>
          <a:xfrm>
            <a:off x="10398312" y="4180222"/>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2" name="Star: 32 Points 11">
            <a:extLst>
              <a:ext uri="{FF2B5EF4-FFF2-40B4-BE49-F238E27FC236}">
                <a16:creationId xmlns:a16="http://schemas.microsoft.com/office/drawing/2014/main" id="{E2D6045E-ACAA-4DE0-B09C-D0E78BEC73AC}"/>
              </a:ext>
            </a:extLst>
          </p:cNvPr>
          <p:cNvSpPr/>
          <p:nvPr/>
        </p:nvSpPr>
        <p:spPr>
          <a:xfrm>
            <a:off x="1651371" y="5408518"/>
            <a:ext cx="612396" cy="619824"/>
          </a:xfrm>
          <a:prstGeom prst="star32">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13" name="TextBox 12">
            <a:extLst>
              <a:ext uri="{FF2B5EF4-FFF2-40B4-BE49-F238E27FC236}">
                <a16:creationId xmlns:a16="http://schemas.microsoft.com/office/drawing/2014/main" id="{84608009-FEC7-4EDC-9623-F93A7E4050AB}"/>
              </a:ext>
            </a:extLst>
          </p:cNvPr>
          <p:cNvSpPr txBox="1"/>
          <p:nvPr/>
        </p:nvSpPr>
        <p:spPr>
          <a:xfrm>
            <a:off x="1644244" y="783150"/>
            <a:ext cx="880128" cy="307777"/>
          </a:xfrm>
          <a:prstGeom prst="rect">
            <a:avLst/>
          </a:prstGeom>
          <a:noFill/>
        </p:spPr>
        <p:txBody>
          <a:bodyPr wrap="square" rtlCol="0">
            <a:spAutoFit/>
          </a:bodyPr>
          <a:lstStyle/>
          <a:p>
            <a:r>
              <a:rPr lang="en-US" sz="1400" dirty="0"/>
              <a:t>Kingsport</a:t>
            </a:r>
          </a:p>
        </p:txBody>
      </p:sp>
      <p:sp>
        <p:nvSpPr>
          <p:cNvPr id="14" name="TextBox 13">
            <a:extLst>
              <a:ext uri="{FF2B5EF4-FFF2-40B4-BE49-F238E27FC236}">
                <a16:creationId xmlns:a16="http://schemas.microsoft.com/office/drawing/2014/main" id="{04D21945-ACE8-4A88-8342-FF2BDC9D900E}"/>
              </a:ext>
            </a:extLst>
          </p:cNvPr>
          <p:cNvSpPr txBox="1"/>
          <p:nvPr/>
        </p:nvSpPr>
        <p:spPr>
          <a:xfrm>
            <a:off x="1661884" y="1619961"/>
            <a:ext cx="770019" cy="307777"/>
          </a:xfrm>
          <a:prstGeom prst="rect">
            <a:avLst/>
          </a:prstGeom>
          <a:noFill/>
        </p:spPr>
        <p:txBody>
          <a:bodyPr wrap="none" rtlCol="0">
            <a:spAutoFit/>
          </a:bodyPr>
          <a:lstStyle/>
          <a:p>
            <a:r>
              <a:rPr lang="en-US" sz="1400" dirty="0"/>
              <a:t>Danville</a:t>
            </a:r>
            <a:endParaRPr lang="en-US" dirty="0"/>
          </a:p>
        </p:txBody>
      </p:sp>
      <p:sp>
        <p:nvSpPr>
          <p:cNvPr id="15" name="TextBox 14">
            <a:extLst>
              <a:ext uri="{FF2B5EF4-FFF2-40B4-BE49-F238E27FC236}">
                <a16:creationId xmlns:a16="http://schemas.microsoft.com/office/drawing/2014/main" id="{A7C2B544-BF4C-47A9-A9F8-C19921D5036E}"/>
              </a:ext>
            </a:extLst>
          </p:cNvPr>
          <p:cNvSpPr txBox="1"/>
          <p:nvPr/>
        </p:nvSpPr>
        <p:spPr>
          <a:xfrm>
            <a:off x="1754192" y="3333341"/>
            <a:ext cx="627095" cy="307777"/>
          </a:xfrm>
          <a:prstGeom prst="rect">
            <a:avLst/>
          </a:prstGeom>
          <a:noFill/>
        </p:spPr>
        <p:txBody>
          <a:bodyPr wrap="none" rtlCol="0">
            <a:spAutoFit/>
          </a:bodyPr>
          <a:lstStyle/>
          <a:p>
            <a:r>
              <a:rPr lang="en-US" sz="1400" dirty="0"/>
              <a:t>Selma</a:t>
            </a:r>
            <a:endParaRPr lang="en-US" dirty="0"/>
          </a:p>
        </p:txBody>
      </p:sp>
      <p:sp>
        <p:nvSpPr>
          <p:cNvPr id="16" name="TextBox 15">
            <a:extLst>
              <a:ext uri="{FF2B5EF4-FFF2-40B4-BE49-F238E27FC236}">
                <a16:creationId xmlns:a16="http://schemas.microsoft.com/office/drawing/2014/main" id="{302F264F-B67A-4E2D-A8A9-CAFD90BA4797}"/>
              </a:ext>
            </a:extLst>
          </p:cNvPr>
          <p:cNvSpPr txBox="1"/>
          <p:nvPr/>
        </p:nvSpPr>
        <p:spPr>
          <a:xfrm>
            <a:off x="1610338" y="4241287"/>
            <a:ext cx="914033" cy="307777"/>
          </a:xfrm>
          <a:prstGeom prst="rect">
            <a:avLst/>
          </a:prstGeom>
          <a:noFill/>
        </p:spPr>
        <p:txBody>
          <a:bodyPr wrap="none" rtlCol="0">
            <a:spAutoFit/>
          </a:bodyPr>
          <a:lstStyle/>
          <a:p>
            <a:r>
              <a:rPr lang="en-US" sz="1400" dirty="0"/>
              <a:t>Columbus</a:t>
            </a:r>
            <a:endParaRPr lang="en-US" dirty="0"/>
          </a:p>
        </p:txBody>
      </p:sp>
      <p:sp>
        <p:nvSpPr>
          <p:cNvPr id="17" name="TextBox 16">
            <a:extLst>
              <a:ext uri="{FF2B5EF4-FFF2-40B4-BE49-F238E27FC236}">
                <a16:creationId xmlns:a16="http://schemas.microsoft.com/office/drawing/2014/main" id="{EBFC4E0B-63E7-48D1-9345-AAB7C0D7FD76}"/>
              </a:ext>
            </a:extLst>
          </p:cNvPr>
          <p:cNvSpPr txBox="1"/>
          <p:nvPr/>
        </p:nvSpPr>
        <p:spPr>
          <a:xfrm>
            <a:off x="1601970" y="5097643"/>
            <a:ext cx="930768" cy="307777"/>
          </a:xfrm>
          <a:prstGeom prst="rect">
            <a:avLst/>
          </a:prstGeom>
          <a:noFill/>
        </p:spPr>
        <p:txBody>
          <a:bodyPr wrap="none" rtlCol="0">
            <a:spAutoFit/>
          </a:bodyPr>
          <a:lstStyle/>
          <a:p>
            <a:r>
              <a:rPr lang="en-US" sz="1400" dirty="0"/>
              <a:t>Allentown</a:t>
            </a:r>
          </a:p>
        </p:txBody>
      </p:sp>
      <p:sp>
        <p:nvSpPr>
          <p:cNvPr id="18" name="TextBox 17">
            <a:extLst>
              <a:ext uri="{FF2B5EF4-FFF2-40B4-BE49-F238E27FC236}">
                <a16:creationId xmlns:a16="http://schemas.microsoft.com/office/drawing/2014/main" id="{97E3B659-F461-4CE6-B0D6-CAF03B02C4E8}"/>
              </a:ext>
            </a:extLst>
          </p:cNvPr>
          <p:cNvSpPr txBox="1"/>
          <p:nvPr/>
        </p:nvSpPr>
        <p:spPr>
          <a:xfrm>
            <a:off x="1651371" y="5988566"/>
            <a:ext cx="753604" cy="307777"/>
          </a:xfrm>
          <a:prstGeom prst="rect">
            <a:avLst/>
          </a:prstGeom>
          <a:noFill/>
        </p:spPr>
        <p:txBody>
          <a:bodyPr wrap="none" rtlCol="0">
            <a:spAutoFit/>
          </a:bodyPr>
          <a:lstStyle/>
          <a:p>
            <a:r>
              <a:rPr lang="en-US" sz="1400" dirty="0"/>
              <a:t>Dummy</a:t>
            </a:r>
            <a:endParaRPr lang="en-US" dirty="0"/>
          </a:p>
        </p:txBody>
      </p:sp>
      <p:sp>
        <p:nvSpPr>
          <p:cNvPr id="19" name="TextBox 18">
            <a:extLst>
              <a:ext uri="{FF2B5EF4-FFF2-40B4-BE49-F238E27FC236}">
                <a16:creationId xmlns:a16="http://schemas.microsoft.com/office/drawing/2014/main" id="{073E0F9C-53ED-4D10-AE7B-843F718D9984}"/>
              </a:ext>
            </a:extLst>
          </p:cNvPr>
          <p:cNvSpPr txBox="1"/>
          <p:nvPr/>
        </p:nvSpPr>
        <p:spPr>
          <a:xfrm>
            <a:off x="1684104" y="2456773"/>
            <a:ext cx="688137" cy="307777"/>
          </a:xfrm>
          <a:prstGeom prst="rect">
            <a:avLst/>
          </a:prstGeom>
          <a:noFill/>
        </p:spPr>
        <p:txBody>
          <a:bodyPr wrap="none" rtlCol="0">
            <a:spAutoFit/>
          </a:bodyPr>
          <a:lstStyle/>
          <a:p>
            <a:r>
              <a:rPr lang="en-US" sz="1400" dirty="0"/>
              <a:t>Macon</a:t>
            </a:r>
            <a:endParaRPr lang="en-US" dirty="0"/>
          </a:p>
        </p:txBody>
      </p:sp>
      <p:sp>
        <p:nvSpPr>
          <p:cNvPr id="22" name="TextBox 21">
            <a:extLst>
              <a:ext uri="{FF2B5EF4-FFF2-40B4-BE49-F238E27FC236}">
                <a16:creationId xmlns:a16="http://schemas.microsoft.com/office/drawing/2014/main" id="{E23FD98D-029C-4BF3-9D3B-B2BDDA847B3B}"/>
              </a:ext>
            </a:extLst>
          </p:cNvPr>
          <p:cNvSpPr txBox="1"/>
          <p:nvPr/>
        </p:nvSpPr>
        <p:spPr>
          <a:xfrm>
            <a:off x="10310145" y="3379458"/>
            <a:ext cx="907621" cy="307777"/>
          </a:xfrm>
          <a:prstGeom prst="rect">
            <a:avLst/>
          </a:prstGeom>
          <a:noFill/>
        </p:spPr>
        <p:txBody>
          <a:bodyPr wrap="none" rtlCol="0">
            <a:spAutoFit/>
          </a:bodyPr>
          <a:lstStyle/>
          <a:p>
            <a:r>
              <a:rPr lang="en-US" sz="1400" dirty="0"/>
              <a:t>Los </a:t>
            </a:r>
            <a:r>
              <a:rPr lang="en-US" sz="1400" dirty="0" err="1"/>
              <a:t>Canos</a:t>
            </a:r>
            <a:endParaRPr lang="en-US" sz="1400" dirty="0"/>
          </a:p>
        </p:txBody>
      </p:sp>
      <p:sp>
        <p:nvSpPr>
          <p:cNvPr id="24" name="Rectangle 23">
            <a:extLst>
              <a:ext uri="{FF2B5EF4-FFF2-40B4-BE49-F238E27FC236}">
                <a16:creationId xmlns:a16="http://schemas.microsoft.com/office/drawing/2014/main" id="{603F6624-7CFE-46ED-A879-27FD40D63DB0}"/>
              </a:ext>
            </a:extLst>
          </p:cNvPr>
          <p:cNvSpPr/>
          <p:nvPr/>
        </p:nvSpPr>
        <p:spPr>
          <a:xfrm>
            <a:off x="10428637" y="4622905"/>
            <a:ext cx="605807" cy="307777"/>
          </a:xfrm>
          <a:prstGeom prst="rect">
            <a:avLst/>
          </a:prstGeom>
        </p:spPr>
        <p:txBody>
          <a:bodyPr wrap="none">
            <a:spAutoFit/>
          </a:bodyPr>
          <a:lstStyle/>
          <a:p>
            <a:r>
              <a:rPr lang="en-US" sz="1400" dirty="0" err="1"/>
              <a:t>Duras</a:t>
            </a:r>
            <a:endParaRPr lang="en-US" sz="1400" dirty="0"/>
          </a:p>
        </p:txBody>
      </p:sp>
      <p:sp>
        <p:nvSpPr>
          <p:cNvPr id="25" name="Rectangle 24">
            <a:extLst>
              <a:ext uri="{FF2B5EF4-FFF2-40B4-BE49-F238E27FC236}">
                <a16:creationId xmlns:a16="http://schemas.microsoft.com/office/drawing/2014/main" id="{4D71737C-CC97-4969-84F6-3382A91EE78A}"/>
              </a:ext>
            </a:extLst>
          </p:cNvPr>
          <p:cNvSpPr/>
          <p:nvPr/>
        </p:nvSpPr>
        <p:spPr>
          <a:xfrm>
            <a:off x="10290635" y="2052362"/>
            <a:ext cx="1051506" cy="307777"/>
          </a:xfrm>
          <a:prstGeom prst="rect">
            <a:avLst/>
          </a:prstGeom>
        </p:spPr>
        <p:txBody>
          <a:bodyPr wrap="none">
            <a:spAutoFit/>
          </a:bodyPr>
          <a:lstStyle/>
          <a:p>
            <a:r>
              <a:rPr lang="en-US" sz="1400" dirty="0"/>
              <a:t>Whitewater</a:t>
            </a:r>
          </a:p>
        </p:txBody>
      </p:sp>
      <p:cxnSp>
        <p:nvCxnSpPr>
          <p:cNvPr id="27" name="Straight Arrow Connector 26">
            <a:extLst>
              <a:ext uri="{FF2B5EF4-FFF2-40B4-BE49-F238E27FC236}">
                <a16:creationId xmlns:a16="http://schemas.microsoft.com/office/drawing/2014/main" id="{22AEC762-FE3D-4222-9631-519F14E27A94}"/>
              </a:ext>
            </a:extLst>
          </p:cNvPr>
          <p:cNvCxnSpPr>
            <a:stCxn id="2" idx="6"/>
            <a:endCxn id="8" idx="3"/>
          </p:cNvCxnSpPr>
          <p:nvPr/>
        </p:nvCxnSpPr>
        <p:spPr>
          <a:xfrm>
            <a:off x="6246346" y="473238"/>
            <a:ext cx="4209803" cy="135047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605F7F-299E-499A-8DD9-F55C79FB9037}"/>
              </a:ext>
            </a:extLst>
          </p:cNvPr>
          <p:cNvCxnSpPr>
            <a:cxnSpLocks/>
            <a:stCxn id="2" idx="6"/>
            <a:endCxn id="10" idx="3"/>
          </p:cNvCxnSpPr>
          <p:nvPr/>
        </p:nvCxnSpPr>
        <p:spPr>
          <a:xfrm>
            <a:off x="6246346" y="473238"/>
            <a:ext cx="4151966" cy="39544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0F9297F-70BC-4283-9EBB-614590FC9598}"/>
              </a:ext>
            </a:extLst>
          </p:cNvPr>
          <p:cNvCxnSpPr>
            <a:cxnSpLocks/>
            <a:stCxn id="2" idx="6"/>
            <a:endCxn id="9" idx="3"/>
          </p:cNvCxnSpPr>
          <p:nvPr/>
        </p:nvCxnSpPr>
        <p:spPr>
          <a:xfrm>
            <a:off x="6246346" y="473238"/>
            <a:ext cx="4208615" cy="267757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1639BE2-0C13-40F1-898B-A3596F5872DE}"/>
              </a:ext>
            </a:extLst>
          </p:cNvPr>
          <p:cNvCxnSpPr>
            <a:cxnSpLocks/>
            <a:stCxn id="3" idx="6"/>
            <a:endCxn id="10" idx="3"/>
          </p:cNvCxnSpPr>
          <p:nvPr/>
        </p:nvCxnSpPr>
        <p:spPr>
          <a:xfrm>
            <a:off x="6246345" y="1156568"/>
            <a:ext cx="4151967" cy="327112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55E2374-DAB1-412D-9F6A-F0B71CFD949B}"/>
              </a:ext>
            </a:extLst>
          </p:cNvPr>
          <p:cNvCxnSpPr>
            <a:cxnSpLocks/>
            <a:stCxn id="3" idx="6"/>
            <a:endCxn id="9" idx="3"/>
          </p:cNvCxnSpPr>
          <p:nvPr/>
        </p:nvCxnSpPr>
        <p:spPr>
          <a:xfrm>
            <a:off x="6246345" y="1156568"/>
            <a:ext cx="4208616" cy="19942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64F8994-C921-4069-81DE-83AF7CF44906}"/>
              </a:ext>
            </a:extLst>
          </p:cNvPr>
          <p:cNvCxnSpPr>
            <a:cxnSpLocks/>
            <a:stCxn id="3" idx="6"/>
            <a:endCxn id="8" idx="3"/>
          </p:cNvCxnSpPr>
          <p:nvPr/>
        </p:nvCxnSpPr>
        <p:spPr>
          <a:xfrm>
            <a:off x="6246345" y="1156568"/>
            <a:ext cx="4209804" cy="66714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AF33CA-CC21-4993-8392-15E41AFE5F9A}"/>
              </a:ext>
            </a:extLst>
          </p:cNvPr>
          <p:cNvCxnSpPr>
            <a:stCxn id="4" idx="6"/>
            <a:endCxn id="8" idx="3"/>
          </p:cNvCxnSpPr>
          <p:nvPr/>
        </p:nvCxnSpPr>
        <p:spPr>
          <a:xfrm flipV="1">
            <a:off x="6241513" y="1823715"/>
            <a:ext cx="4214636" cy="154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386BA8A-8757-41AE-9D26-5EABD9254A0E}"/>
              </a:ext>
            </a:extLst>
          </p:cNvPr>
          <p:cNvCxnSpPr>
            <a:cxnSpLocks/>
            <a:stCxn id="4" idx="6"/>
            <a:endCxn id="9" idx="3"/>
          </p:cNvCxnSpPr>
          <p:nvPr/>
        </p:nvCxnSpPr>
        <p:spPr>
          <a:xfrm>
            <a:off x="6241513" y="1839206"/>
            <a:ext cx="4213448" cy="131160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10366DC-921F-4F56-9A1E-F93EF928DF40}"/>
              </a:ext>
            </a:extLst>
          </p:cNvPr>
          <p:cNvCxnSpPr>
            <a:cxnSpLocks/>
            <a:stCxn id="4" idx="6"/>
            <a:endCxn id="10" idx="3"/>
          </p:cNvCxnSpPr>
          <p:nvPr/>
        </p:nvCxnSpPr>
        <p:spPr>
          <a:xfrm>
            <a:off x="6241513" y="1839206"/>
            <a:ext cx="4156799" cy="25884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BFFE85D-96A9-4DDF-9D41-77A862B0675D}"/>
              </a:ext>
            </a:extLst>
          </p:cNvPr>
          <p:cNvCxnSpPr>
            <a:cxnSpLocks/>
            <a:stCxn id="5" idx="6"/>
            <a:endCxn id="10" idx="3"/>
          </p:cNvCxnSpPr>
          <p:nvPr/>
        </p:nvCxnSpPr>
        <p:spPr>
          <a:xfrm>
            <a:off x="6241513" y="2516518"/>
            <a:ext cx="4156799" cy="191117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0153832-1C2B-4BEC-A797-6E808C9EE9A6}"/>
              </a:ext>
            </a:extLst>
          </p:cNvPr>
          <p:cNvCxnSpPr>
            <a:cxnSpLocks/>
            <a:stCxn id="5" idx="6"/>
            <a:endCxn id="9" idx="3"/>
          </p:cNvCxnSpPr>
          <p:nvPr/>
        </p:nvCxnSpPr>
        <p:spPr>
          <a:xfrm>
            <a:off x="6241513" y="2516518"/>
            <a:ext cx="4213448" cy="63429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DAA32D2-8B38-4A22-BAE2-0BA5A1C79EBB}"/>
              </a:ext>
            </a:extLst>
          </p:cNvPr>
          <p:cNvCxnSpPr>
            <a:cxnSpLocks/>
            <a:stCxn id="5" idx="6"/>
            <a:endCxn id="8" idx="3"/>
          </p:cNvCxnSpPr>
          <p:nvPr/>
        </p:nvCxnSpPr>
        <p:spPr>
          <a:xfrm flipV="1">
            <a:off x="6241513" y="1823715"/>
            <a:ext cx="4214636" cy="6928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65866E2-0CB9-465B-B099-DDDD842BD03D}"/>
              </a:ext>
            </a:extLst>
          </p:cNvPr>
          <p:cNvCxnSpPr>
            <a:cxnSpLocks/>
            <a:stCxn id="7" idx="6"/>
            <a:endCxn id="8" idx="3"/>
          </p:cNvCxnSpPr>
          <p:nvPr/>
        </p:nvCxnSpPr>
        <p:spPr>
          <a:xfrm flipV="1">
            <a:off x="6228930" y="1823715"/>
            <a:ext cx="4227219" cy="135436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7D37C92-86C1-4422-BAEA-2CE0A78E83CE}"/>
              </a:ext>
            </a:extLst>
          </p:cNvPr>
          <p:cNvCxnSpPr>
            <a:cxnSpLocks/>
            <a:stCxn id="7" idx="6"/>
            <a:endCxn id="10" idx="3"/>
          </p:cNvCxnSpPr>
          <p:nvPr/>
        </p:nvCxnSpPr>
        <p:spPr>
          <a:xfrm>
            <a:off x="6228930" y="3178081"/>
            <a:ext cx="4169382" cy="12496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7890264-37E2-46EF-BBE8-F1CA772C9346}"/>
              </a:ext>
            </a:extLst>
          </p:cNvPr>
          <p:cNvCxnSpPr>
            <a:cxnSpLocks/>
            <a:stCxn id="7" idx="6"/>
            <a:endCxn id="9" idx="3"/>
          </p:cNvCxnSpPr>
          <p:nvPr/>
        </p:nvCxnSpPr>
        <p:spPr>
          <a:xfrm flipV="1">
            <a:off x="6228930" y="3150811"/>
            <a:ext cx="4226031" cy="2727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ED1B47-3EF1-4AF7-AE87-6FDCEE81E781}"/>
              </a:ext>
            </a:extLst>
          </p:cNvPr>
          <p:cNvCxnSpPr>
            <a:cxnSpLocks/>
            <a:stCxn id="6" idx="6"/>
            <a:endCxn id="8" idx="3"/>
          </p:cNvCxnSpPr>
          <p:nvPr/>
        </p:nvCxnSpPr>
        <p:spPr>
          <a:xfrm flipV="1">
            <a:off x="6222638" y="1823715"/>
            <a:ext cx="4233511" cy="202569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0EB8690-92B4-4B74-B033-1C18E30C289D}"/>
              </a:ext>
            </a:extLst>
          </p:cNvPr>
          <p:cNvCxnSpPr>
            <a:cxnSpLocks/>
            <a:stCxn id="6" idx="6"/>
            <a:endCxn id="10" idx="3"/>
          </p:cNvCxnSpPr>
          <p:nvPr/>
        </p:nvCxnSpPr>
        <p:spPr>
          <a:xfrm>
            <a:off x="6222638" y="3849414"/>
            <a:ext cx="4175674" cy="5782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8BFA2A9-18F6-43E8-BEA2-B2C6AC3A01E5}"/>
              </a:ext>
            </a:extLst>
          </p:cNvPr>
          <p:cNvCxnSpPr>
            <a:cxnSpLocks/>
            <a:stCxn id="6" idx="6"/>
            <a:endCxn id="9" idx="3"/>
          </p:cNvCxnSpPr>
          <p:nvPr/>
        </p:nvCxnSpPr>
        <p:spPr>
          <a:xfrm flipV="1">
            <a:off x="6222638" y="3150811"/>
            <a:ext cx="4232323" cy="6986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CEDA59B-B4F2-49F5-8081-D1EFD3F6D402}"/>
              </a:ext>
            </a:extLst>
          </p:cNvPr>
          <p:cNvSpPr txBox="1"/>
          <p:nvPr/>
        </p:nvSpPr>
        <p:spPr>
          <a:xfrm>
            <a:off x="1042199" y="381686"/>
            <a:ext cx="559769" cy="369332"/>
          </a:xfrm>
          <a:prstGeom prst="rect">
            <a:avLst/>
          </a:prstGeom>
          <a:noFill/>
        </p:spPr>
        <p:txBody>
          <a:bodyPr wrap="none" rtlCol="0">
            <a:spAutoFit/>
          </a:bodyPr>
          <a:lstStyle/>
          <a:p>
            <a:r>
              <a:rPr lang="en-US" dirty="0"/>
              <a:t>[35]</a:t>
            </a:r>
          </a:p>
        </p:txBody>
      </p:sp>
      <p:sp>
        <p:nvSpPr>
          <p:cNvPr id="89" name="TextBox 88">
            <a:extLst>
              <a:ext uri="{FF2B5EF4-FFF2-40B4-BE49-F238E27FC236}">
                <a16:creationId xmlns:a16="http://schemas.microsoft.com/office/drawing/2014/main" id="{F94B661F-69A5-4AB3-A719-61AD5DA4FEE7}"/>
              </a:ext>
            </a:extLst>
          </p:cNvPr>
          <p:cNvSpPr txBox="1"/>
          <p:nvPr/>
        </p:nvSpPr>
        <p:spPr>
          <a:xfrm>
            <a:off x="1050569" y="1280099"/>
            <a:ext cx="559769" cy="369332"/>
          </a:xfrm>
          <a:prstGeom prst="rect">
            <a:avLst/>
          </a:prstGeom>
          <a:noFill/>
        </p:spPr>
        <p:txBody>
          <a:bodyPr wrap="none" rtlCol="0">
            <a:spAutoFit/>
          </a:bodyPr>
          <a:lstStyle/>
          <a:p>
            <a:r>
              <a:rPr lang="en-US" dirty="0"/>
              <a:t>[26]</a:t>
            </a:r>
          </a:p>
        </p:txBody>
      </p:sp>
      <p:sp>
        <p:nvSpPr>
          <p:cNvPr id="90" name="TextBox 89">
            <a:extLst>
              <a:ext uri="{FF2B5EF4-FFF2-40B4-BE49-F238E27FC236}">
                <a16:creationId xmlns:a16="http://schemas.microsoft.com/office/drawing/2014/main" id="{708C1168-F579-47B5-9635-35BEA087D767}"/>
              </a:ext>
            </a:extLst>
          </p:cNvPr>
          <p:cNvSpPr txBox="1"/>
          <p:nvPr/>
        </p:nvSpPr>
        <p:spPr>
          <a:xfrm>
            <a:off x="1042200" y="2105258"/>
            <a:ext cx="559769" cy="369332"/>
          </a:xfrm>
          <a:prstGeom prst="rect">
            <a:avLst/>
          </a:prstGeom>
          <a:noFill/>
        </p:spPr>
        <p:txBody>
          <a:bodyPr wrap="none" rtlCol="0">
            <a:spAutoFit/>
          </a:bodyPr>
          <a:lstStyle/>
          <a:p>
            <a:r>
              <a:rPr lang="en-US" dirty="0"/>
              <a:t>[42]</a:t>
            </a:r>
          </a:p>
        </p:txBody>
      </p:sp>
      <p:sp>
        <p:nvSpPr>
          <p:cNvPr id="91" name="TextBox 90">
            <a:extLst>
              <a:ext uri="{FF2B5EF4-FFF2-40B4-BE49-F238E27FC236}">
                <a16:creationId xmlns:a16="http://schemas.microsoft.com/office/drawing/2014/main" id="{D26F5F34-8908-4752-A1EE-D07D337F8F6C}"/>
              </a:ext>
            </a:extLst>
          </p:cNvPr>
          <p:cNvSpPr txBox="1"/>
          <p:nvPr/>
        </p:nvSpPr>
        <p:spPr>
          <a:xfrm>
            <a:off x="1042201" y="3857020"/>
            <a:ext cx="559769" cy="369332"/>
          </a:xfrm>
          <a:prstGeom prst="rect">
            <a:avLst/>
          </a:prstGeom>
          <a:noFill/>
        </p:spPr>
        <p:txBody>
          <a:bodyPr wrap="none" rtlCol="0">
            <a:spAutoFit/>
          </a:bodyPr>
          <a:lstStyle/>
          <a:p>
            <a:r>
              <a:rPr lang="en-US" dirty="0"/>
              <a:t>[29]</a:t>
            </a:r>
          </a:p>
        </p:txBody>
      </p:sp>
      <p:sp>
        <p:nvSpPr>
          <p:cNvPr id="92" name="TextBox 91">
            <a:extLst>
              <a:ext uri="{FF2B5EF4-FFF2-40B4-BE49-F238E27FC236}">
                <a16:creationId xmlns:a16="http://schemas.microsoft.com/office/drawing/2014/main" id="{C44BDD24-2ECB-4C3A-9989-4F2D61653F70}"/>
              </a:ext>
            </a:extLst>
          </p:cNvPr>
          <p:cNvSpPr txBox="1"/>
          <p:nvPr/>
        </p:nvSpPr>
        <p:spPr>
          <a:xfrm>
            <a:off x="1071818" y="2973542"/>
            <a:ext cx="559769" cy="369332"/>
          </a:xfrm>
          <a:prstGeom prst="rect">
            <a:avLst/>
          </a:prstGeom>
          <a:noFill/>
        </p:spPr>
        <p:txBody>
          <a:bodyPr wrap="none" rtlCol="0">
            <a:spAutoFit/>
          </a:bodyPr>
          <a:lstStyle/>
          <a:p>
            <a:r>
              <a:rPr lang="en-US" dirty="0"/>
              <a:t>[53]</a:t>
            </a:r>
          </a:p>
        </p:txBody>
      </p:sp>
      <p:sp>
        <p:nvSpPr>
          <p:cNvPr id="93" name="TextBox 92">
            <a:extLst>
              <a:ext uri="{FF2B5EF4-FFF2-40B4-BE49-F238E27FC236}">
                <a16:creationId xmlns:a16="http://schemas.microsoft.com/office/drawing/2014/main" id="{90AE350D-C1E8-4095-9C4D-14AB48B800F2}"/>
              </a:ext>
            </a:extLst>
          </p:cNvPr>
          <p:cNvSpPr txBox="1"/>
          <p:nvPr/>
        </p:nvSpPr>
        <p:spPr>
          <a:xfrm>
            <a:off x="1077199" y="4728311"/>
            <a:ext cx="559769" cy="369332"/>
          </a:xfrm>
          <a:prstGeom prst="rect">
            <a:avLst/>
          </a:prstGeom>
          <a:noFill/>
        </p:spPr>
        <p:txBody>
          <a:bodyPr wrap="none" rtlCol="0">
            <a:spAutoFit/>
          </a:bodyPr>
          <a:lstStyle/>
          <a:p>
            <a:r>
              <a:rPr lang="en-US" dirty="0"/>
              <a:t>[38]</a:t>
            </a:r>
          </a:p>
        </p:txBody>
      </p:sp>
      <p:sp>
        <p:nvSpPr>
          <p:cNvPr id="94" name="TextBox 93">
            <a:extLst>
              <a:ext uri="{FF2B5EF4-FFF2-40B4-BE49-F238E27FC236}">
                <a16:creationId xmlns:a16="http://schemas.microsoft.com/office/drawing/2014/main" id="{C5EAAEDE-F23F-402C-88AB-06B47E5059E1}"/>
              </a:ext>
            </a:extLst>
          </p:cNvPr>
          <p:cNvSpPr txBox="1"/>
          <p:nvPr/>
        </p:nvSpPr>
        <p:spPr>
          <a:xfrm>
            <a:off x="1071818" y="5526618"/>
            <a:ext cx="565151" cy="369332"/>
          </a:xfrm>
          <a:prstGeom prst="rect">
            <a:avLst/>
          </a:prstGeom>
          <a:noFill/>
        </p:spPr>
        <p:txBody>
          <a:bodyPr wrap="square" rtlCol="0">
            <a:spAutoFit/>
          </a:bodyPr>
          <a:lstStyle/>
          <a:p>
            <a:r>
              <a:rPr lang="en-US" dirty="0"/>
              <a:t>[27]</a:t>
            </a:r>
          </a:p>
        </p:txBody>
      </p:sp>
      <p:sp>
        <p:nvSpPr>
          <p:cNvPr id="101" name="TextBox 100">
            <a:extLst>
              <a:ext uri="{FF2B5EF4-FFF2-40B4-BE49-F238E27FC236}">
                <a16:creationId xmlns:a16="http://schemas.microsoft.com/office/drawing/2014/main" id="{32CB1243-812F-435D-B14B-D59DE6C4DAD6}"/>
              </a:ext>
            </a:extLst>
          </p:cNvPr>
          <p:cNvSpPr txBox="1"/>
          <p:nvPr/>
        </p:nvSpPr>
        <p:spPr>
          <a:xfrm>
            <a:off x="11149798" y="4463619"/>
            <a:ext cx="676788" cy="369332"/>
          </a:xfrm>
          <a:prstGeom prst="rect">
            <a:avLst/>
          </a:prstGeom>
          <a:noFill/>
        </p:spPr>
        <p:txBody>
          <a:bodyPr wrap="none" rtlCol="0">
            <a:spAutoFit/>
          </a:bodyPr>
          <a:lstStyle/>
          <a:p>
            <a:r>
              <a:rPr lang="en-US" dirty="0"/>
              <a:t>[105]</a:t>
            </a:r>
          </a:p>
        </p:txBody>
      </p:sp>
      <p:sp>
        <p:nvSpPr>
          <p:cNvPr id="102" name="TextBox 101">
            <a:extLst>
              <a:ext uri="{FF2B5EF4-FFF2-40B4-BE49-F238E27FC236}">
                <a16:creationId xmlns:a16="http://schemas.microsoft.com/office/drawing/2014/main" id="{CFD18D32-088D-44F8-A7D9-FF4CF99F63F4}"/>
              </a:ext>
            </a:extLst>
          </p:cNvPr>
          <p:cNvSpPr txBox="1"/>
          <p:nvPr/>
        </p:nvSpPr>
        <p:spPr>
          <a:xfrm>
            <a:off x="11147422" y="1823715"/>
            <a:ext cx="559769" cy="369332"/>
          </a:xfrm>
          <a:prstGeom prst="rect">
            <a:avLst/>
          </a:prstGeom>
          <a:noFill/>
        </p:spPr>
        <p:txBody>
          <a:bodyPr wrap="none" rtlCol="0">
            <a:spAutoFit/>
          </a:bodyPr>
          <a:lstStyle/>
          <a:p>
            <a:r>
              <a:rPr lang="en-US" dirty="0"/>
              <a:t>[65]</a:t>
            </a:r>
          </a:p>
        </p:txBody>
      </p:sp>
      <p:sp>
        <p:nvSpPr>
          <p:cNvPr id="103" name="TextBox 102">
            <a:extLst>
              <a:ext uri="{FF2B5EF4-FFF2-40B4-BE49-F238E27FC236}">
                <a16:creationId xmlns:a16="http://schemas.microsoft.com/office/drawing/2014/main" id="{88F879A5-A951-40EA-9B02-72DBD4DB853E}"/>
              </a:ext>
            </a:extLst>
          </p:cNvPr>
          <p:cNvSpPr txBox="1"/>
          <p:nvPr/>
        </p:nvSpPr>
        <p:spPr>
          <a:xfrm>
            <a:off x="11174965" y="3069231"/>
            <a:ext cx="559769" cy="369332"/>
          </a:xfrm>
          <a:prstGeom prst="rect">
            <a:avLst/>
          </a:prstGeom>
          <a:noFill/>
        </p:spPr>
        <p:txBody>
          <a:bodyPr wrap="none" rtlCol="0">
            <a:spAutoFit/>
          </a:bodyPr>
          <a:lstStyle/>
          <a:p>
            <a:r>
              <a:rPr lang="en-US" dirty="0"/>
              <a:t>[80]</a:t>
            </a:r>
          </a:p>
        </p:txBody>
      </p:sp>
      <p:sp>
        <p:nvSpPr>
          <p:cNvPr id="115" name="Hexagon 114">
            <a:extLst>
              <a:ext uri="{FF2B5EF4-FFF2-40B4-BE49-F238E27FC236}">
                <a16:creationId xmlns:a16="http://schemas.microsoft.com/office/drawing/2014/main" id="{7F9BDAD3-BDB9-4699-80D1-8EF11085B951}"/>
              </a:ext>
            </a:extLst>
          </p:cNvPr>
          <p:cNvSpPr/>
          <p:nvPr/>
        </p:nvSpPr>
        <p:spPr>
          <a:xfrm>
            <a:off x="5641584" y="5841039"/>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16" name="Hexagon 115">
            <a:extLst>
              <a:ext uri="{FF2B5EF4-FFF2-40B4-BE49-F238E27FC236}">
                <a16:creationId xmlns:a16="http://schemas.microsoft.com/office/drawing/2014/main" id="{AC23E27E-0E0D-4746-8489-36B52C8AC9B9}"/>
              </a:ext>
            </a:extLst>
          </p:cNvPr>
          <p:cNvSpPr/>
          <p:nvPr/>
        </p:nvSpPr>
        <p:spPr>
          <a:xfrm>
            <a:off x="5621009" y="5061225"/>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17" name="Hexagon 116">
            <a:extLst>
              <a:ext uri="{FF2B5EF4-FFF2-40B4-BE49-F238E27FC236}">
                <a16:creationId xmlns:a16="http://schemas.microsoft.com/office/drawing/2014/main" id="{3073BD41-6111-45F2-96D5-9ACCCAE33F42}"/>
              </a:ext>
            </a:extLst>
          </p:cNvPr>
          <p:cNvSpPr/>
          <p:nvPr/>
        </p:nvSpPr>
        <p:spPr>
          <a:xfrm>
            <a:off x="5650518" y="4342482"/>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18" name="Oval 117">
            <a:extLst>
              <a:ext uri="{FF2B5EF4-FFF2-40B4-BE49-F238E27FC236}">
                <a16:creationId xmlns:a16="http://schemas.microsoft.com/office/drawing/2014/main" id="{D96910F1-EC21-4BC7-8689-156E6A5A7E83}"/>
              </a:ext>
            </a:extLst>
          </p:cNvPr>
          <p:cNvSpPr/>
          <p:nvPr/>
        </p:nvSpPr>
        <p:spPr>
          <a:xfrm>
            <a:off x="1816195" y="346359"/>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0" name="Oval 119">
            <a:extLst>
              <a:ext uri="{FF2B5EF4-FFF2-40B4-BE49-F238E27FC236}">
                <a16:creationId xmlns:a16="http://schemas.microsoft.com/office/drawing/2014/main" id="{95899C2E-5453-47F1-9BD2-4F8EEC7AEA17}"/>
              </a:ext>
            </a:extLst>
          </p:cNvPr>
          <p:cNvSpPr/>
          <p:nvPr/>
        </p:nvSpPr>
        <p:spPr>
          <a:xfrm>
            <a:off x="1797474" y="1196146"/>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21" name="Oval 120">
            <a:extLst>
              <a:ext uri="{FF2B5EF4-FFF2-40B4-BE49-F238E27FC236}">
                <a16:creationId xmlns:a16="http://schemas.microsoft.com/office/drawing/2014/main" id="{972E2789-4E8F-4E9C-93AC-016FE2D57D7A}"/>
              </a:ext>
            </a:extLst>
          </p:cNvPr>
          <p:cNvSpPr/>
          <p:nvPr/>
        </p:nvSpPr>
        <p:spPr>
          <a:xfrm>
            <a:off x="1818902" y="2030051"/>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2" name="Oval 121">
            <a:extLst>
              <a:ext uri="{FF2B5EF4-FFF2-40B4-BE49-F238E27FC236}">
                <a16:creationId xmlns:a16="http://schemas.microsoft.com/office/drawing/2014/main" id="{BB33911D-470A-4C51-B779-51ED579B4A4C}"/>
              </a:ext>
            </a:extLst>
          </p:cNvPr>
          <p:cNvSpPr/>
          <p:nvPr/>
        </p:nvSpPr>
        <p:spPr>
          <a:xfrm>
            <a:off x="1816195" y="2863134"/>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3" name="Oval 122">
            <a:extLst>
              <a:ext uri="{FF2B5EF4-FFF2-40B4-BE49-F238E27FC236}">
                <a16:creationId xmlns:a16="http://schemas.microsoft.com/office/drawing/2014/main" id="{F6FE937B-F838-4D3B-A15B-899ABD598346}"/>
              </a:ext>
            </a:extLst>
          </p:cNvPr>
          <p:cNvSpPr/>
          <p:nvPr/>
        </p:nvSpPr>
        <p:spPr>
          <a:xfrm>
            <a:off x="1797474" y="3755828"/>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24" name="Oval 123">
            <a:extLst>
              <a:ext uri="{FF2B5EF4-FFF2-40B4-BE49-F238E27FC236}">
                <a16:creationId xmlns:a16="http://schemas.microsoft.com/office/drawing/2014/main" id="{6F91D18A-79B8-40E8-A5BF-CEC7BA95EEE0}"/>
              </a:ext>
            </a:extLst>
          </p:cNvPr>
          <p:cNvSpPr/>
          <p:nvPr/>
        </p:nvSpPr>
        <p:spPr>
          <a:xfrm>
            <a:off x="1797474" y="4622905"/>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cxnSp>
        <p:nvCxnSpPr>
          <p:cNvPr id="128" name="Straight Arrow Connector 127">
            <a:extLst>
              <a:ext uri="{FF2B5EF4-FFF2-40B4-BE49-F238E27FC236}">
                <a16:creationId xmlns:a16="http://schemas.microsoft.com/office/drawing/2014/main" id="{CA47064D-B2DB-4D7E-B376-EFD865E6113E}"/>
              </a:ext>
            </a:extLst>
          </p:cNvPr>
          <p:cNvCxnSpPr>
            <a:cxnSpLocks/>
            <a:stCxn id="118" idx="6"/>
            <a:endCxn id="6" idx="2"/>
          </p:cNvCxnSpPr>
          <p:nvPr/>
        </p:nvCxnSpPr>
        <p:spPr>
          <a:xfrm>
            <a:off x="2277590" y="593834"/>
            <a:ext cx="3483653" cy="325558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2F874C2-B6E4-473E-B978-6C89A50E2648}"/>
              </a:ext>
            </a:extLst>
          </p:cNvPr>
          <p:cNvCxnSpPr>
            <a:cxnSpLocks/>
            <a:stCxn id="118" idx="6"/>
            <a:endCxn id="7" idx="2"/>
          </p:cNvCxnSpPr>
          <p:nvPr/>
        </p:nvCxnSpPr>
        <p:spPr>
          <a:xfrm>
            <a:off x="2277590" y="593834"/>
            <a:ext cx="3489945" cy="258424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B2CE1C4-AFA0-4D51-9082-F444E84B3622}"/>
              </a:ext>
            </a:extLst>
          </p:cNvPr>
          <p:cNvCxnSpPr>
            <a:cxnSpLocks/>
            <a:stCxn id="118" idx="6"/>
            <a:endCxn id="5" idx="2"/>
          </p:cNvCxnSpPr>
          <p:nvPr/>
        </p:nvCxnSpPr>
        <p:spPr>
          <a:xfrm>
            <a:off x="2277590" y="593834"/>
            <a:ext cx="3502528" cy="19226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21E557B-C2C1-49ED-9471-686628842B37}"/>
              </a:ext>
            </a:extLst>
          </p:cNvPr>
          <p:cNvCxnSpPr>
            <a:cxnSpLocks/>
            <a:stCxn id="118" idx="6"/>
            <a:endCxn id="4" idx="2"/>
          </p:cNvCxnSpPr>
          <p:nvPr/>
        </p:nvCxnSpPr>
        <p:spPr>
          <a:xfrm>
            <a:off x="2277590" y="593834"/>
            <a:ext cx="3502528" cy="124537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D82E7B5-9F7C-45AA-BEFD-7F58B7E0CE1E}"/>
              </a:ext>
            </a:extLst>
          </p:cNvPr>
          <p:cNvCxnSpPr>
            <a:cxnSpLocks/>
            <a:stCxn id="118" idx="6"/>
            <a:endCxn id="3" idx="2"/>
          </p:cNvCxnSpPr>
          <p:nvPr/>
        </p:nvCxnSpPr>
        <p:spPr>
          <a:xfrm>
            <a:off x="2277590" y="593834"/>
            <a:ext cx="3507360" cy="56273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9F22CECC-408F-4ACA-A2F1-1DF3D20F8A4B}"/>
              </a:ext>
            </a:extLst>
          </p:cNvPr>
          <p:cNvSpPr txBox="1"/>
          <p:nvPr/>
        </p:nvSpPr>
        <p:spPr>
          <a:xfrm>
            <a:off x="5633669" y="652037"/>
            <a:ext cx="880128" cy="276999"/>
          </a:xfrm>
          <a:prstGeom prst="rect">
            <a:avLst/>
          </a:prstGeom>
          <a:noFill/>
        </p:spPr>
        <p:txBody>
          <a:bodyPr wrap="square" rtlCol="0">
            <a:spAutoFit/>
          </a:bodyPr>
          <a:lstStyle/>
          <a:p>
            <a:r>
              <a:rPr lang="en-US" sz="1200" dirty="0"/>
              <a:t>Kingsport</a:t>
            </a:r>
            <a:endParaRPr lang="en-US" sz="1400" dirty="0"/>
          </a:p>
        </p:txBody>
      </p:sp>
      <p:sp>
        <p:nvSpPr>
          <p:cNvPr id="168" name="TextBox 167">
            <a:extLst>
              <a:ext uri="{FF2B5EF4-FFF2-40B4-BE49-F238E27FC236}">
                <a16:creationId xmlns:a16="http://schemas.microsoft.com/office/drawing/2014/main" id="{4C45DD55-BC59-4585-BA96-4E25B93E0EA5}"/>
              </a:ext>
            </a:extLst>
          </p:cNvPr>
          <p:cNvSpPr txBox="1"/>
          <p:nvPr/>
        </p:nvSpPr>
        <p:spPr>
          <a:xfrm>
            <a:off x="5662223" y="1336909"/>
            <a:ext cx="880128" cy="276999"/>
          </a:xfrm>
          <a:prstGeom prst="rect">
            <a:avLst/>
          </a:prstGeom>
          <a:noFill/>
        </p:spPr>
        <p:txBody>
          <a:bodyPr wrap="square" rtlCol="0">
            <a:spAutoFit/>
          </a:bodyPr>
          <a:lstStyle/>
          <a:p>
            <a:r>
              <a:rPr lang="en-US" sz="1200" dirty="0"/>
              <a:t>Danville</a:t>
            </a:r>
            <a:endParaRPr lang="en-US" sz="1400" dirty="0"/>
          </a:p>
        </p:txBody>
      </p:sp>
      <p:sp>
        <p:nvSpPr>
          <p:cNvPr id="169" name="TextBox 168">
            <a:extLst>
              <a:ext uri="{FF2B5EF4-FFF2-40B4-BE49-F238E27FC236}">
                <a16:creationId xmlns:a16="http://schemas.microsoft.com/office/drawing/2014/main" id="{F8C40DDF-7015-4ECE-AC1E-22A44A529F25}"/>
              </a:ext>
            </a:extLst>
          </p:cNvPr>
          <p:cNvSpPr txBox="1"/>
          <p:nvPr/>
        </p:nvSpPr>
        <p:spPr>
          <a:xfrm>
            <a:off x="5701988" y="2029467"/>
            <a:ext cx="880128" cy="276999"/>
          </a:xfrm>
          <a:prstGeom prst="rect">
            <a:avLst/>
          </a:prstGeom>
          <a:noFill/>
        </p:spPr>
        <p:txBody>
          <a:bodyPr wrap="square" rtlCol="0">
            <a:spAutoFit/>
          </a:bodyPr>
          <a:lstStyle/>
          <a:p>
            <a:r>
              <a:rPr lang="en-US" sz="1200" dirty="0"/>
              <a:t>Macon</a:t>
            </a:r>
            <a:endParaRPr lang="en-US" sz="1400" dirty="0"/>
          </a:p>
        </p:txBody>
      </p:sp>
      <p:sp>
        <p:nvSpPr>
          <p:cNvPr id="170" name="TextBox 169">
            <a:extLst>
              <a:ext uri="{FF2B5EF4-FFF2-40B4-BE49-F238E27FC236}">
                <a16:creationId xmlns:a16="http://schemas.microsoft.com/office/drawing/2014/main" id="{45063793-243B-43A6-88EC-D024393AA772}"/>
              </a:ext>
            </a:extLst>
          </p:cNvPr>
          <p:cNvSpPr txBox="1"/>
          <p:nvPr/>
        </p:nvSpPr>
        <p:spPr>
          <a:xfrm>
            <a:off x="5693114" y="2687532"/>
            <a:ext cx="880128" cy="276999"/>
          </a:xfrm>
          <a:prstGeom prst="rect">
            <a:avLst/>
          </a:prstGeom>
          <a:noFill/>
        </p:spPr>
        <p:txBody>
          <a:bodyPr wrap="square" rtlCol="0">
            <a:spAutoFit/>
          </a:bodyPr>
          <a:lstStyle/>
          <a:p>
            <a:r>
              <a:rPr lang="en-US" sz="1200" dirty="0"/>
              <a:t>Selma</a:t>
            </a:r>
            <a:endParaRPr lang="en-US" sz="1400" dirty="0"/>
          </a:p>
        </p:txBody>
      </p:sp>
      <p:sp>
        <p:nvSpPr>
          <p:cNvPr id="171" name="TextBox 170">
            <a:extLst>
              <a:ext uri="{FF2B5EF4-FFF2-40B4-BE49-F238E27FC236}">
                <a16:creationId xmlns:a16="http://schemas.microsoft.com/office/drawing/2014/main" id="{B4762319-F810-442B-93AD-9B20C4F6E797}"/>
              </a:ext>
            </a:extLst>
          </p:cNvPr>
          <p:cNvSpPr txBox="1"/>
          <p:nvPr/>
        </p:nvSpPr>
        <p:spPr>
          <a:xfrm>
            <a:off x="5614200" y="3357496"/>
            <a:ext cx="880128" cy="276999"/>
          </a:xfrm>
          <a:prstGeom prst="rect">
            <a:avLst/>
          </a:prstGeom>
          <a:noFill/>
        </p:spPr>
        <p:txBody>
          <a:bodyPr wrap="square" rtlCol="0">
            <a:spAutoFit/>
          </a:bodyPr>
          <a:lstStyle/>
          <a:p>
            <a:r>
              <a:rPr lang="en-US" sz="1200" dirty="0"/>
              <a:t>Columbus</a:t>
            </a:r>
            <a:endParaRPr lang="en-US" sz="1400" dirty="0"/>
          </a:p>
        </p:txBody>
      </p:sp>
      <p:sp>
        <p:nvSpPr>
          <p:cNvPr id="172" name="TextBox 171">
            <a:extLst>
              <a:ext uri="{FF2B5EF4-FFF2-40B4-BE49-F238E27FC236}">
                <a16:creationId xmlns:a16="http://schemas.microsoft.com/office/drawing/2014/main" id="{9FFA313B-4634-4E7D-956C-808982672BE9}"/>
              </a:ext>
            </a:extLst>
          </p:cNvPr>
          <p:cNvSpPr txBox="1"/>
          <p:nvPr/>
        </p:nvSpPr>
        <p:spPr>
          <a:xfrm>
            <a:off x="5634661" y="4028061"/>
            <a:ext cx="880128" cy="276999"/>
          </a:xfrm>
          <a:prstGeom prst="rect">
            <a:avLst/>
          </a:prstGeom>
          <a:noFill/>
        </p:spPr>
        <p:txBody>
          <a:bodyPr wrap="square" rtlCol="0">
            <a:spAutoFit/>
          </a:bodyPr>
          <a:lstStyle/>
          <a:p>
            <a:r>
              <a:rPr lang="en-US" sz="1200" dirty="0"/>
              <a:t>Allentown</a:t>
            </a:r>
            <a:endParaRPr lang="en-US" sz="1400" dirty="0"/>
          </a:p>
        </p:txBody>
      </p:sp>
      <p:sp>
        <p:nvSpPr>
          <p:cNvPr id="173" name="TextBox 172">
            <a:extLst>
              <a:ext uri="{FF2B5EF4-FFF2-40B4-BE49-F238E27FC236}">
                <a16:creationId xmlns:a16="http://schemas.microsoft.com/office/drawing/2014/main" id="{76E15084-915C-4EC0-88F3-57E46838FB5B}"/>
              </a:ext>
            </a:extLst>
          </p:cNvPr>
          <p:cNvSpPr txBox="1"/>
          <p:nvPr/>
        </p:nvSpPr>
        <p:spPr>
          <a:xfrm>
            <a:off x="5511147" y="4784950"/>
            <a:ext cx="930768" cy="276999"/>
          </a:xfrm>
          <a:prstGeom prst="rect">
            <a:avLst/>
          </a:prstGeom>
          <a:noFill/>
        </p:spPr>
        <p:txBody>
          <a:bodyPr wrap="square" rtlCol="0">
            <a:spAutoFit/>
          </a:bodyPr>
          <a:lstStyle/>
          <a:p>
            <a:r>
              <a:rPr lang="en-US" sz="1200" dirty="0"/>
              <a:t>Whitewater</a:t>
            </a:r>
            <a:endParaRPr lang="en-US" sz="1400" dirty="0"/>
          </a:p>
        </p:txBody>
      </p:sp>
      <p:sp>
        <p:nvSpPr>
          <p:cNvPr id="174" name="TextBox 173">
            <a:extLst>
              <a:ext uri="{FF2B5EF4-FFF2-40B4-BE49-F238E27FC236}">
                <a16:creationId xmlns:a16="http://schemas.microsoft.com/office/drawing/2014/main" id="{92746944-8D5C-419F-B7B1-C4DF324E30AC}"/>
              </a:ext>
            </a:extLst>
          </p:cNvPr>
          <p:cNvSpPr txBox="1"/>
          <p:nvPr/>
        </p:nvSpPr>
        <p:spPr>
          <a:xfrm>
            <a:off x="5536467" y="5513527"/>
            <a:ext cx="880128" cy="276999"/>
          </a:xfrm>
          <a:prstGeom prst="rect">
            <a:avLst/>
          </a:prstGeom>
          <a:noFill/>
        </p:spPr>
        <p:txBody>
          <a:bodyPr wrap="square" rtlCol="0">
            <a:spAutoFit/>
          </a:bodyPr>
          <a:lstStyle/>
          <a:p>
            <a:r>
              <a:rPr lang="en-US" sz="1200" dirty="0"/>
              <a:t>Los </a:t>
            </a:r>
            <a:r>
              <a:rPr lang="en-US" sz="1200" dirty="0" err="1"/>
              <a:t>Canos</a:t>
            </a:r>
            <a:endParaRPr lang="en-US" sz="1400" dirty="0"/>
          </a:p>
        </p:txBody>
      </p:sp>
      <p:sp>
        <p:nvSpPr>
          <p:cNvPr id="175" name="TextBox 174">
            <a:extLst>
              <a:ext uri="{FF2B5EF4-FFF2-40B4-BE49-F238E27FC236}">
                <a16:creationId xmlns:a16="http://schemas.microsoft.com/office/drawing/2014/main" id="{244CAC96-C251-4F84-8CB2-511CE7AA3565}"/>
              </a:ext>
            </a:extLst>
          </p:cNvPr>
          <p:cNvSpPr txBox="1"/>
          <p:nvPr/>
        </p:nvSpPr>
        <p:spPr>
          <a:xfrm>
            <a:off x="5655936" y="6293052"/>
            <a:ext cx="880128" cy="276999"/>
          </a:xfrm>
          <a:prstGeom prst="rect">
            <a:avLst/>
          </a:prstGeom>
          <a:noFill/>
        </p:spPr>
        <p:txBody>
          <a:bodyPr wrap="square" rtlCol="0">
            <a:spAutoFit/>
          </a:bodyPr>
          <a:lstStyle/>
          <a:p>
            <a:r>
              <a:rPr lang="en-US" sz="1200" dirty="0" err="1"/>
              <a:t>Duras</a:t>
            </a:r>
            <a:endParaRPr lang="en-US" sz="1400" dirty="0"/>
          </a:p>
        </p:txBody>
      </p:sp>
      <p:cxnSp>
        <p:nvCxnSpPr>
          <p:cNvPr id="181" name="Straight Arrow Connector 180">
            <a:extLst>
              <a:ext uri="{FF2B5EF4-FFF2-40B4-BE49-F238E27FC236}">
                <a16:creationId xmlns:a16="http://schemas.microsoft.com/office/drawing/2014/main" id="{452B2CB0-A352-4BE9-9EDB-63A571198FEC}"/>
              </a:ext>
            </a:extLst>
          </p:cNvPr>
          <p:cNvCxnSpPr>
            <a:stCxn id="120" idx="6"/>
            <a:endCxn id="2" idx="2"/>
          </p:cNvCxnSpPr>
          <p:nvPr/>
        </p:nvCxnSpPr>
        <p:spPr>
          <a:xfrm flipV="1">
            <a:off x="2258869" y="473238"/>
            <a:ext cx="3526082" cy="9703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3284467-67DD-4026-8781-43E808592F90}"/>
              </a:ext>
            </a:extLst>
          </p:cNvPr>
          <p:cNvCxnSpPr>
            <a:cxnSpLocks/>
            <a:stCxn id="120" idx="6"/>
            <a:endCxn id="4" idx="2"/>
          </p:cNvCxnSpPr>
          <p:nvPr/>
        </p:nvCxnSpPr>
        <p:spPr>
          <a:xfrm>
            <a:off x="2258869" y="1443621"/>
            <a:ext cx="3521249" cy="39558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99A9668-965D-4B5C-A333-1C8ECE60EC13}"/>
              </a:ext>
            </a:extLst>
          </p:cNvPr>
          <p:cNvCxnSpPr>
            <a:cxnSpLocks/>
            <a:stCxn id="120" idx="6"/>
            <a:endCxn id="5" idx="2"/>
          </p:cNvCxnSpPr>
          <p:nvPr/>
        </p:nvCxnSpPr>
        <p:spPr>
          <a:xfrm>
            <a:off x="2258869" y="1443621"/>
            <a:ext cx="3521249" cy="10728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A996D93A-56F8-4D85-BF12-9D0A28C66A15}"/>
              </a:ext>
            </a:extLst>
          </p:cNvPr>
          <p:cNvCxnSpPr>
            <a:cxnSpLocks/>
            <a:stCxn id="120" idx="6"/>
            <a:endCxn id="7" idx="2"/>
          </p:cNvCxnSpPr>
          <p:nvPr/>
        </p:nvCxnSpPr>
        <p:spPr>
          <a:xfrm>
            <a:off x="2258869" y="1443621"/>
            <a:ext cx="3508666" cy="173446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4061F6AC-84EB-4BFE-909A-19B7052DF194}"/>
              </a:ext>
            </a:extLst>
          </p:cNvPr>
          <p:cNvCxnSpPr>
            <a:cxnSpLocks/>
            <a:stCxn id="120" idx="6"/>
            <a:endCxn id="6" idx="2"/>
          </p:cNvCxnSpPr>
          <p:nvPr/>
        </p:nvCxnSpPr>
        <p:spPr>
          <a:xfrm>
            <a:off x="2258869" y="1443621"/>
            <a:ext cx="3502374" cy="240579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454C88-4C09-4449-8B88-D86F081E7AE7}"/>
              </a:ext>
            </a:extLst>
          </p:cNvPr>
          <p:cNvCxnSpPr>
            <a:cxnSpLocks/>
            <a:stCxn id="121" idx="6"/>
            <a:endCxn id="2" idx="2"/>
          </p:cNvCxnSpPr>
          <p:nvPr/>
        </p:nvCxnSpPr>
        <p:spPr>
          <a:xfrm flipV="1">
            <a:off x="2280297" y="473238"/>
            <a:ext cx="3504654" cy="18042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ECD1E0A8-56F1-4962-8CD7-1900C47C3954}"/>
              </a:ext>
            </a:extLst>
          </p:cNvPr>
          <p:cNvCxnSpPr>
            <a:cxnSpLocks/>
            <a:stCxn id="121" idx="6"/>
            <a:endCxn id="3" idx="2"/>
          </p:cNvCxnSpPr>
          <p:nvPr/>
        </p:nvCxnSpPr>
        <p:spPr>
          <a:xfrm flipV="1">
            <a:off x="2280297" y="1156568"/>
            <a:ext cx="3504653" cy="112095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04993B-133D-4982-A6C8-338ACEB16C89}"/>
              </a:ext>
            </a:extLst>
          </p:cNvPr>
          <p:cNvCxnSpPr>
            <a:cxnSpLocks/>
            <a:stCxn id="121" idx="6"/>
            <a:endCxn id="5" idx="2"/>
          </p:cNvCxnSpPr>
          <p:nvPr/>
        </p:nvCxnSpPr>
        <p:spPr>
          <a:xfrm>
            <a:off x="2280297" y="2277526"/>
            <a:ext cx="3499821" cy="2389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5627F3AB-CE1D-4AD2-9A1B-B8769AAC1139}"/>
              </a:ext>
            </a:extLst>
          </p:cNvPr>
          <p:cNvCxnSpPr>
            <a:cxnSpLocks/>
            <a:stCxn id="121" idx="6"/>
            <a:endCxn id="7" idx="2"/>
          </p:cNvCxnSpPr>
          <p:nvPr/>
        </p:nvCxnSpPr>
        <p:spPr>
          <a:xfrm>
            <a:off x="2280297" y="2277526"/>
            <a:ext cx="3487238" cy="9005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BC498C29-141B-4C32-BE59-3C8AA9F3BFD8}"/>
              </a:ext>
            </a:extLst>
          </p:cNvPr>
          <p:cNvCxnSpPr>
            <a:cxnSpLocks/>
            <a:stCxn id="121" idx="6"/>
            <a:endCxn id="6" idx="2"/>
          </p:cNvCxnSpPr>
          <p:nvPr/>
        </p:nvCxnSpPr>
        <p:spPr>
          <a:xfrm>
            <a:off x="2280297" y="2277526"/>
            <a:ext cx="3480946" cy="15718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8C266CD9-E872-479B-8962-2DB1B0E3BFC2}"/>
              </a:ext>
            </a:extLst>
          </p:cNvPr>
          <p:cNvCxnSpPr>
            <a:cxnSpLocks/>
            <a:stCxn id="122" idx="6"/>
            <a:endCxn id="2" idx="2"/>
          </p:cNvCxnSpPr>
          <p:nvPr/>
        </p:nvCxnSpPr>
        <p:spPr>
          <a:xfrm flipV="1">
            <a:off x="2277590" y="473238"/>
            <a:ext cx="3507361" cy="263737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1A731165-D28F-43D7-8163-7B55208336EA}"/>
              </a:ext>
            </a:extLst>
          </p:cNvPr>
          <p:cNvCxnSpPr>
            <a:cxnSpLocks/>
            <a:stCxn id="122" idx="6"/>
            <a:endCxn id="3" idx="2"/>
          </p:cNvCxnSpPr>
          <p:nvPr/>
        </p:nvCxnSpPr>
        <p:spPr>
          <a:xfrm flipV="1">
            <a:off x="2277590" y="1156568"/>
            <a:ext cx="3507360" cy="19540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59F7B897-90CE-4950-8D31-F1B16C6C3B54}"/>
              </a:ext>
            </a:extLst>
          </p:cNvPr>
          <p:cNvCxnSpPr>
            <a:cxnSpLocks/>
            <a:stCxn id="122" idx="6"/>
            <a:endCxn id="4" idx="2"/>
          </p:cNvCxnSpPr>
          <p:nvPr/>
        </p:nvCxnSpPr>
        <p:spPr>
          <a:xfrm flipV="1">
            <a:off x="2277590" y="1839206"/>
            <a:ext cx="3502528" cy="12714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9F1227A3-32B7-46A9-AFAE-68E8EF1B9BAB}"/>
              </a:ext>
            </a:extLst>
          </p:cNvPr>
          <p:cNvCxnSpPr>
            <a:cxnSpLocks/>
            <a:stCxn id="122" idx="6"/>
            <a:endCxn id="7" idx="2"/>
          </p:cNvCxnSpPr>
          <p:nvPr/>
        </p:nvCxnSpPr>
        <p:spPr>
          <a:xfrm>
            <a:off x="2277590" y="3110609"/>
            <a:ext cx="3489945" cy="6747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B22E185C-5F1E-4877-835A-AE48BD9006C7}"/>
              </a:ext>
            </a:extLst>
          </p:cNvPr>
          <p:cNvCxnSpPr>
            <a:cxnSpLocks/>
            <a:stCxn id="122" idx="6"/>
            <a:endCxn id="6" idx="2"/>
          </p:cNvCxnSpPr>
          <p:nvPr/>
        </p:nvCxnSpPr>
        <p:spPr>
          <a:xfrm>
            <a:off x="2277590" y="3110609"/>
            <a:ext cx="3483653" cy="73880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6F4D53F2-994B-46B8-A77D-51425269F724}"/>
              </a:ext>
            </a:extLst>
          </p:cNvPr>
          <p:cNvCxnSpPr>
            <a:cxnSpLocks/>
            <a:stCxn id="123" idx="6"/>
            <a:endCxn id="3" idx="2"/>
          </p:cNvCxnSpPr>
          <p:nvPr/>
        </p:nvCxnSpPr>
        <p:spPr>
          <a:xfrm flipV="1">
            <a:off x="2258869" y="1156568"/>
            <a:ext cx="3526081" cy="284673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31D97FB3-8C69-4172-9D4A-31810A772727}"/>
              </a:ext>
            </a:extLst>
          </p:cNvPr>
          <p:cNvCxnSpPr>
            <a:cxnSpLocks/>
            <a:stCxn id="123" idx="6"/>
            <a:endCxn id="4" idx="2"/>
          </p:cNvCxnSpPr>
          <p:nvPr/>
        </p:nvCxnSpPr>
        <p:spPr>
          <a:xfrm flipV="1">
            <a:off x="2258869" y="1839206"/>
            <a:ext cx="3521249" cy="21640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C9088221-AFB8-4B44-8641-66CEE463EC9A}"/>
              </a:ext>
            </a:extLst>
          </p:cNvPr>
          <p:cNvCxnSpPr>
            <a:cxnSpLocks/>
            <a:stCxn id="123" idx="6"/>
            <a:endCxn id="4" idx="2"/>
          </p:cNvCxnSpPr>
          <p:nvPr/>
        </p:nvCxnSpPr>
        <p:spPr>
          <a:xfrm flipV="1">
            <a:off x="2258869" y="1839206"/>
            <a:ext cx="3521249" cy="21640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1C20501E-76B6-4BB1-B5EC-D7BCC1F6F505}"/>
              </a:ext>
            </a:extLst>
          </p:cNvPr>
          <p:cNvCxnSpPr>
            <a:cxnSpLocks/>
            <a:stCxn id="123" idx="6"/>
            <a:endCxn id="5" idx="2"/>
          </p:cNvCxnSpPr>
          <p:nvPr/>
        </p:nvCxnSpPr>
        <p:spPr>
          <a:xfrm flipV="1">
            <a:off x="2258869" y="2516518"/>
            <a:ext cx="3521249" cy="148678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20D7C11-70F1-48D0-816B-8AA3AEB9C88D}"/>
              </a:ext>
            </a:extLst>
          </p:cNvPr>
          <p:cNvCxnSpPr>
            <a:cxnSpLocks/>
            <a:stCxn id="123" idx="6"/>
            <a:endCxn id="6" idx="2"/>
          </p:cNvCxnSpPr>
          <p:nvPr/>
        </p:nvCxnSpPr>
        <p:spPr>
          <a:xfrm flipV="1">
            <a:off x="2258869" y="3849414"/>
            <a:ext cx="3502374" cy="15388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15479FC9-4D91-475B-BF6C-952BB6C06F04}"/>
              </a:ext>
            </a:extLst>
          </p:cNvPr>
          <p:cNvCxnSpPr>
            <a:cxnSpLocks/>
            <a:stCxn id="123" idx="6"/>
            <a:endCxn id="2" idx="2"/>
          </p:cNvCxnSpPr>
          <p:nvPr/>
        </p:nvCxnSpPr>
        <p:spPr>
          <a:xfrm flipV="1">
            <a:off x="2258869" y="473238"/>
            <a:ext cx="3526082" cy="35300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BC0C10A7-8B48-4DE1-B314-71CE5F1EB02A}"/>
              </a:ext>
            </a:extLst>
          </p:cNvPr>
          <p:cNvCxnSpPr>
            <a:cxnSpLocks/>
            <a:stCxn id="124" idx="6"/>
            <a:endCxn id="2" idx="2"/>
          </p:cNvCxnSpPr>
          <p:nvPr/>
        </p:nvCxnSpPr>
        <p:spPr>
          <a:xfrm flipV="1">
            <a:off x="2258869" y="473238"/>
            <a:ext cx="3526082" cy="43971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AB3FE13-C570-47F6-B391-082CBB591501}"/>
              </a:ext>
            </a:extLst>
          </p:cNvPr>
          <p:cNvCxnSpPr>
            <a:cxnSpLocks/>
            <a:stCxn id="124" idx="6"/>
            <a:endCxn id="3" idx="2"/>
          </p:cNvCxnSpPr>
          <p:nvPr/>
        </p:nvCxnSpPr>
        <p:spPr>
          <a:xfrm flipV="1">
            <a:off x="2258869" y="1156568"/>
            <a:ext cx="3526081" cy="371381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6DB00DF4-C346-4D46-98E7-DD7F6A081A5F}"/>
              </a:ext>
            </a:extLst>
          </p:cNvPr>
          <p:cNvCxnSpPr>
            <a:cxnSpLocks/>
            <a:stCxn id="124" idx="6"/>
            <a:endCxn id="4" idx="2"/>
          </p:cNvCxnSpPr>
          <p:nvPr/>
        </p:nvCxnSpPr>
        <p:spPr>
          <a:xfrm flipV="1">
            <a:off x="2258869" y="1839206"/>
            <a:ext cx="3521249" cy="303117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EF0CDA3-EAAE-4D6E-8AC2-B9FC0A431C9F}"/>
              </a:ext>
            </a:extLst>
          </p:cNvPr>
          <p:cNvCxnSpPr>
            <a:cxnSpLocks/>
            <a:stCxn id="124" idx="6"/>
            <a:endCxn id="5" idx="2"/>
          </p:cNvCxnSpPr>
          <p:nvPr/>
        </p:nvCxnSpPr>
        <p:spPr>
          <a:xfrm flipV="1">
            <a:off x="2258869" y="2516518"/>
            <a:ext cx="3521249" cy="235386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67AD56EC-BD06-4097-BD20-1EBA29F6A310}"/>
              </a:ext>
            </a:extLst>
          </p:cNvPr>
          <p:cNvCxnSpPr>
            <a:cxnSpLocks/>
            <a:stCxn id="124" idx="6"/>
            <a:endCxn id="7" idx="2"/>
          </p:cNvCxnSpPr>
          <p:nvPr/>
        </p:nvCxnSpPr>
        <p:spPr>
          <a:xfrm flipV="1">
            <a:off x="2258869" y="3178081"/>
            <a:ext cx="3508666" cy="169229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8000440E-F04F-47FC-BDE0-D7654166040E}"/>
              </a:ext>
            </a:extLst>
          </p:cNvPr>
          <p:cNvCxnSpPr>
            <a:cxnSpLocks/>
            <a:stCxn id="12" idx="3"/>
            <a:endCxn id="2" idx="2"/>
          </p:cNvCxnSpPr>
          <p:nvPr/>
        </p:nvCxnSpPr>
        <p:spPr>
          <a:xfrm flipV="1">
            <a:off x="2263767" y="473238"/>
            <a:ext cx="3521184" cy="524519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529CDC3A-0901-4F0C-BDC2-7ADA0D67BA13}"/>
              </a:ext>
            </a:extLst>
          </p:cNvPr>
          <p:cNvCxnSpPr>
            <a:cxnSpLocks/>
            <a:stCxn id="12" idx="3"/>
            <a:endCxn id="3" idx="2"/>
          </p:cNvCxnSpPr>
          <p:nvPr/>
        </p:nvCxnSpPr>
        <p:spPr>
          <a:xfrm flipV="1">
            <a:off x="2263767" y="1156568"/>
            <a:ext cx="3521183" cy="456186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63D437C3-1CE9-4F0C-999F-144F83BE225D}"/>
              </a:ext>
            </a:extLst>
          </p:cNvPr>
          <p:cNvCxnSpPr>
            <a:cxnSpLocks/>
            <a:stCxn id="12" idx="3"/>
            <a:endCxn id="4" idx="2"/>
          </p:cNvCxnSpPr>
          <p:nvPr/>
        </p:nvCxnSpPr>
        <p:spPr>
          <a:xfrm flipV="1">
            <a:off x="2263767" y="1839206"/>
            <a:ext cx="3516351" cy="38792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0A4CBD48-8928-449C-AFB5-95AF2992E28F}"/>
              </a:ext>
            </a:extLst>
          </p:cNvPr>
          <p:cNvCxnSpPr>
            <a:cxnSpLocks/>
            <a:stCxn id="12" idx="3"/>
            <a:endCxn id="5" idx="2"/>
          </p:cNvCxnSpPr>
          <p:nvPr/>
        </p:nvCxnSpPr>
        <p:spPr>
          <a:xfrm flipV="1">
            <a:off x="2263767" y="2516518"/>
            <a:ext cx="3516351" cy="320191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DBE2A2BF-D1DF-498F-961D-CD1A3AF29E57}"/>
              </a:ext>
            </a:extLst>
          </p:cNvPr>
          <p:cNvCxnSpPr>
            <a:cxnSpLocks/>
            <a:stCxn id="12" idx="3"/>
            <a:endCxn id="7" idx="2"/>
          </p:cNvCxnSpPr>
          <p:nvPr/>
        </p:nvCxnSpPr>
        <p:spPr>
          <a:xfrm flipV="1">
            <a:off x="2263767" y="3178081"/>
            <a:ext cx="3503768" cy="25403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A6030DBF-6234-4258-8675-30B941547BB6}"/>
              </a:ext>
            </a:extLst>
          </p:cNvPr>
          <p:cNvCxnSpPr>
            <a:cxnSpLocks/>
            <a:stCxn id="12" idx="3"/>
            <a:endCxn id="6" idx="2"/>
          </p:cNvCxnSpPr>
          <p:nvPr/>
        </p:nvCxnSpPr>
        <p:spPr>
          <a:xfrm flipV="1">
            <a:off x="2263767" y="3849414"/>
            <a:ext cx="3497476" cy="186901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103D729C-85C5-4125-951D-FF6B7AADB374}"/>
              </a:ext>
            </a:extLst>
          </p:cNvPr>
          <p:cNvCxnSpPr>
            <a:cxnSpLocks/>
            <a:stCxn id="117" idx="0"/>
            <a:endCxn id="10" idx="3"/>
          </p:cNvCxnSpPr>
          <p:nvPr/>
        </p:nvCxnSpPr>
        <p:spPr>
          <a:xfrm flipV="1">
            <a:off x="6237747" y="4427697"/>
            <a:ext cx="4160565" cy="162260"/>
          </a:xfrm>
          <a:prstGeom prst="straightConnector1">
            <a:avLst/>
          </a:prstGeom>
          <a:ln>
            <a:solidFill>
              <a:srgbClr val="22744D"/>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145B206A-0DD3-4972-A679-AD585A8CEC3D}"/>
              </a:ext>
            </a:extLst>
          </p:cNvPr>
          <p:cNvCxnSpPr>
            <a:cxnSpLocks/>
            <a:stCxn id="117" idx="0"/>
            <a:endCxn id="9" idx="3"/>
          </p:cNvCxnSpPr>
          <p:nvPr/>
        </p:nvCxnSpPr>
        <p:spPr>
          <a:xfrm flipV="1">
            <a:off x="6237747" y="3150811"/>
            <a:ext cx="4217214" cy="1439146"/>
          </a:xfrm>
          <a:prstGeom prst="straightConnector1">
            <a:avLst/>
          </a:prstGeom>
          <a:ln>
            <a:solidFill>
              <a:srgbClr val="22744D"/>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42743EFF-FE22-4E79-B734-BD6806EA8137}"/>
              </a:ext>
            </a:extLst>
          </p:cNvPr>
          <p:cNvCxnSpPr>
            <a:cxnSpLocks/>
            <a:stCxn id="116" idx="0"/>
            <a:endCxn id="10" idx="3"/>
          </p:cNvCxnSpPr>
          <p:nvPr/>
        </p:nvCxnSpPr>
        <p:spPr>
          <a:xfrm flipV="1">
            <a:off x="6208238" y="4427697"/>
            <a:ext cx="4190074" cy="881003"/>
          </a:xfrm>
          <a:prstGeom prst="straightConnector1">
            <a:avLst/>
          </a:prstGeom>
          <a:ln>
            <a:solidFill>
              <a:srgbClr val="22744D"/>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603E2664-0B3C-491C-A971-72868B0D2DCA}"/>
              </a:ext>
            </a:extLst>
          </p:cNvPr>
          <p:cNvCxnSpPr>
            <a:cxnSpLocks/>
            <a:stCxn id="116" idx="0"/>
            <a:endCxn id="8" idx="3"/>
          </p:cNvCxnSpPr>
          <p:nvPr/>
        </p:nvCxnSpPr>
        <p:spPr>
          <a:xfrm flipV="1">
            <a:off x="6208238" y="1823715"/>
            <a:ext cx="4247911" cy="3484985"/>
          </a:xfrm>
          <a:prstGeom prst="straightConnector1">
            <a:avLst/>
          </a:prstGeom>
          <a:ln>
            <a:solidFill>
              <a:srgbClr val="22744D"/>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F4C5703F-2296-4812-B940-7609542C5D96}"/>
              </a:ext>
            </a:extLst>
          </p:cNvPr>
          <p:cNvCxnSpPr>
            <a:cxnSpLocks/>
            <a:stCxn id="115" idx="0"/>
            <a:endCxn id="9" idx="3"/>
          </p:cNvCxnSpPr>
          <p:nvPr/>
        </p:nvCxnSpPr>
        <p:spPr>
          <a:xfrm flipV="1">
            <a:off x="6228813" y="3150811"/>
            <a:ext cx="4226148" cy="2937703"/>
          </a:xfrm>
          <a:prstGeom prst="straightConnector1">
            <a:avLst/>
          </a:prstGeom>
          <a:ln>
            <a:solidFill>
              <a:srgbClr val="22744D"/>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E87F3A9-4D9B-4A75-AE79-14DCB280431F}"/>
              </a:ext>
            </a:extLst>
          </p:cNvPr>
          <p:cNvCxnSpPr>
            <a:cxnSpLocks/>
            <a:stCxn id="115" idx="0"/>
            <a:endCxn id="8" idx="3"/>
          </p:cNvCxnSpPr>
          <p:nvPr/>
        </p:nvCxnSpPr>
        <p:spPr>
          <a:xfrm flipV="1">
            <a:off x="6228813" y="1823715"/>
            <a:ext cx="4227336" cy="4264799"/>
          </a:xfrm>
          <a:prstGeom prst="straightConnector1">
            <a:avLst/>
          </a:prstGeom>
          <a:ln>
            <a:solidFill>
              <a:srgbClr val="22744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555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4CE3AD-C754-4F1E-A76F-1EDDF7179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7897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47273-3121-4184-BE67-BDB5EA3F902F}"/>
              </a:ext>
            </a:extLst>
          </p:cNvPr>
          <p:cNvSpPr>
            <a:spLocks noGrp="1"/>
          </p:cNvSpPr>
          <p:nvPr>
            <p:ph type="title"/>
          </p:nvPr>
        </p:nvSpPr>
        <p:spPr>
          <a:xfrm>
            <a:off x="781877" y="643467"/>
            <a:ext cx="3467569" cy="5571066"/>
          </a:xfrm>
        </p:spPr>
        <p:txBody>
          <a:bodyPr anchor="ctr">
            <a:normAutofit/>
          </a:bodyPr>
          <a:lstStyle/>
          <a:p>
            <a:r>
              <a:rPr lang="en-US" sz="4000">
                <a:solidFill>
                  <a:srgbClr val="FFFFFF"/>
                </a:solidFill>
              </a:rPr>
              <a:t>Objective Function</a:t>
            </a:r>
          </a:p>
        </p:txBody>
      </p:sp>
      <p:sp>
        <p:nvSpPr>
          <p:cNvPr id="10" name="Rectangle 9">
            <a:extLst>
              <a:ext uri="{FF2B5EF4-FFF2-40B4-BE49-F238E27FC236}">
                <a16:creationId xmlns:a16="http://schemas.microsoft.com/office/drawing/2014/main" id="{D238B743-4443-4735-BFC2-B514F640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578973" y="0"/>
            <a:ext cx="761302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8A4B82B-24A5-47FA-A41F-8F4E8EF9D9C3}"/>
              </a:ext>
            </a:extLst>
          </p:cNvPr>
          <p:cNvSpPr>
            <a:spLocks noGrp="1"/>
          </p:cNvSpPr>
          <p:nvPr>
            <p:ph idx="1"/>
          </p:nvPr>
        </p:nvSpPr>
        <p:spPr>
          <a:xfrm>
            <a:off x="5124206" y="643467"/>
            <a:ext cx="6104288" cy="5571065"/>
          </a:xfrm>
        </p:spPr>
        <p:txBody>
          <a:bodyPr anchor="ctr">
            <a:normAutofit/>
          </a:bodyPr>
          <a:lstStyle/>
          <a:p>
            <a:endParaRPr lang="pt-BR" sz="1800">
              <a:solidFill>
                <a:srgbClr val="FFFFFF"/>
              </a:solidFill>
            </a:endParaRPr>
          </a:p>
          <a:p>
            <a:endParaRPr lang="pt-BR" sz="1800">
              <a:solidFill>
                <a:srgbClr val="FFFFFF"/>
              </a:solidFill>
            </a:endParaRPr>
          </a:p>
          <a:p>
            <a:r>
              <a:rPr lang="pt-BR" sz="1800">
                <a:solidFill>
                  <a:srgbClr val="FFFFFF"/>
                </a:solidFill>
              </a:rPr>
              <a:t>Min Z : 6X</a:t>
            </a:r>
            <a:r>
              <a:rPr lang="pt-BR" sz="1800" baseline="-25000">
                <a:solidFill>
                  <a:srgbClr val="FFFFFF"/>
                </a:solidFill>
              </a:rPr>
              <a:t>12</a:t>
            </a:r>
            <a:r>
              <a:rPr lang="pt-BR" sz="1800">
                <a:solidFill>
                  <a:srgbClr val="FFFFFF"/>
                </a:solidFill>
              </a:rPr>
              <a:t> + 4X</a:t>
            </a:r>
            <a:r>
              <a:rPr lang="pt-BR" sz="1800" baseline="-25000">
                <a:solidFill>
                  <a:srgbClr val="FFFFFF"/>
                </a:solidFill>
              </a:rPr>
              <a:t>13</a:t>
            </a:r>
            <a:r>
              <a:rPr lang="pt-BR" sz="1800">
                <a:solidFill>
                  <a:srgbClr val="FFFFFF"/>
                </a:solidFill>
              </a:rPr>
              <a:t> + 9X</a:t>
            </a:r>
            <a:r>
              <a:rPr lang="pt-BR" sz="1800" baseline="-25000">
                <a:solidFill>
                  <a:srgbClr val="FFFFFF"/>
                </a:solidFill>
              </a:rPr>
              <a:t>14</a:t>
            </a:r>
            <a:r>
              <a:rPr lang="pt-BR" sz="1800">
                <a:solidFill>
                  <a:srgbClr val="FFFFFF"/>
                </a:solidFill>
              </a:rPr>
              <a:t> + 7X</a:t>
            </a:r>
            <a:r>
              <a:rPr lang="pt-BR" sz="1800" baseline="-25000">
                <a:solidFill>
                  <a:srgbClr val="FFFFFF"/>
                </a:solidFill>
              </a:rPr>
              <a:t>15</a:t>
            </a:r>
            <a:r>
              <a:rPr lang="pt-BR" sz="1800">
                <a:solidFill>
                  <a:srgbClr val="FFFFFF"/>
                </a:solidFill>
              </a:rPr>
              <a:t> + 8X</a:t>
            </a:r>
            <a:r>
              <a:rPr lang="pt-BR" sz="1800" baseline="-25000">
                <a:solidFill>
                  <a:srgbClr val="FFFFFF"/>
                </a:solidFill>
              </a:rPr>
              <a:t>16</a:t>
            </a:r>
            <a:r>
              <a:rPr lang="pt-BR" sz="1800">
                <a:solidFill>
                  <a:srgbClr val="FFFFFF"/>
                </a:solidFill>
              </a:rPr>
              <a:t> + 6X</a:t>
            </a:r>
            <a:r>
              <a:rPr lang="pt-BR" sz="1800" baseline="-25000">
                <a:solidFill>
                  <a:srgbClr val="FFFFFF"/>
                </a:solidFill>
              </a:rPr>
              <a:t>21</a:t>
            </a:r>
            <a:r>
              <a:rPr lang="pt-BR" sz="1800">
                <a:solidFill>
                  <a:srgbClr val="FFFFFF"/>
                </a:solidFill>
              </a:rPr>
              <a:t> + 11X</a:t>
            </a:r>
            <a:r>
              <a:rPr lang="pt-BR" sz="1800" baseline="-25000">
                <a:solidFill>
                  <a:srgbClr val="FFFFFF"/>
                </a:solidFill>
              </a:rPr>
              <a:t>23</a:t>
            </a:r>
            <a:r>
              <a:rPr lang="pt-BR" sz="1800">
                <a:solidFill>
                  <a:srgbClr val="FFFFFF"/>
                </a:solidFill>
              </a:rPr>
              <a:t> + 10X</a:t>
            </a:r>
            <a:r>
              <a:rPr lang="pt-BR" sz="1800" baseline="-25000">
                <a:solidFill>
                  <a:srgbClr val="FFFFFF"/>
                </a:solidFill>
              </a:rPr>
              <a:t>24</a:t>
            </a:r>
            <a:r>
              <a:rPr lang="pt-BR" sz="1800">
                <a:solidFill>
                  <a:srgbClr val="FFFFFF"/>
                </a:solidFill>
              </a:rPr>
              <a:t> + 12X</a:t>
            </a:r>
            <a:r>
              <a:rPr lang="pt-BR" sz="1800" baseline="-25000">
                <a:solidFill>
                  <a:srgbClr val="FFFFFF"/>
                </a:solidFill>
              </a:rPr>
              <a:t>25</a:t>
            </a:r>
            <a:r>
              <a:rPr lang="pt-BR" sz="1800">
                <a:solidFill>
                  <a:srgbClr val="FFFFFF"/>
                </a:solidFill>
              </a:rPr>
              <a:t> + 7X</a:t>
            </a:r>
            <a:r>
              <a:rPr lang="pt-BR" sz="1800" baseline="-25000">
                <a:solidFill>
                  <a:srgbClr val="FFFFFF"/>
                </a:solidFill>
              </a:rPr>
              <a:t>26</a:t>
            </a:r>
            <a:r>
              <a:rPr lang="pt-BR" sz="1800">
                <a:solidFill>
                  <a:srgbClr val="FFFFFF"/>
                </a:solidFill>
              </a:rPr>
              <a:t> + 5X</a:t>
            </a:r>
            <a:r>
              <a:rPr lang="pt-BR" sz="1800" baseline="-25000">
                <a:solidFill>
                  <a:srgbClr val="FFFFFF"/>
                </a:solidFill>
              </a:rPr>
              <a:t>31</a:t>
            </a:r>
            <a:r>
              <a:rPr lang="pt-BR" sz="1800">
                <a:solidFill>
                  <a:srgbClr val="FFFFFF"/>
                </a:solidFill>
              </a:rPr>
              <a:t> + 11X</a:t>
            </a:r>
            <a:r>
              <a:rPr lang="pt-BR" sz="1800" baseline="-25000">
                <a:solidFill>
                  <a:srgbClr val="FFFFFF"/>
                </a:solidFill>
              </a:rPr>
              <a:t>32</a:t>
            </a:r>
            <a:r>
              <a:rPr lang="pt-BR" sz="1800">
                <a:solidFill>
                  <a:srgbClr val="FFFFFF"/>
                </a:solidFill>
              </a:rPr>
              <a:t> + 3X</a:t>
            </a:r>
            <a:r>
              <a:rPr lang="pt-BR" sz="1800" baseline="-25000">
                <a:solidFill>
                  <a:srgbClr val="FFFFFF"/>
                </a:solidFill>
              </a:rPr>
              <a:t>34</a:t>
            </a:r>
            <a:r>
              <a:rPr lang="pt-BR" sz="1800">
                <a:solidFill>
                  <a:srgbClr val="FFFFFF"/>
                </a:solidFill>
              </a:rPr>
              <a:t> + 7X</a:t>
            </a:r>
            <a:r>
              <a:rPr lang="pt-BR" sz="1800" baseline="-25000">
                <a:solidFill>
                  <a:srgbClr val="FFFFFF"/>
                </a:solidFill>
              </a:rPr>
              <a:t>35</a:t>
            </a:r>
            <a:r>
              <a:rPr lang="pt-BR" sz="1800">
                <a:solidFill>
                  <a:srgbClr val="FFFFFF"/>
                </a:solidFill>
              </a:rPr>
              <a:t> + 15X</a:t>
            </a:r>
            <a:r>
              <a:rPr lang="pt-BR" sz="1800" baseline="-25000">
                <a:solidFill>
                  <a:srgbClr val="FFFFFF"/>
                </a:solidFill>
              </a:rPr>
              <a:t>36</a:t>
            </a:r>
            <a:r>
              <a:rPr lang="pt-BR" sz="1800">
                <a:solidFill>
                  <a:srgbClr val="FFFFFF"/>
                </a:solidFill>
              </a:rPr>
              <a:t> + 9X</a:t>
            </a:r>
            <a:r>
              <a:rPr lang="pt-BR" sz="1800" baseline="-25000">
                <a:solidFill>
                  <a:srgbClr val="FFFFFF"/>
                </a:solidFill>
              </a:rPr>
              <a:t>41</a:t>
            </a:r>
            <a:r>
              <a:rPr lang="pt-BR" sz="1800">
                <a:solidFill>
                  <a:srgbClr val="FFFFFF"/>
                </a:solidFill>
              </a:rPr>
              <a:t> + 10X</a:t>
            </a:r>
            <a:r>
              <a:rPr lang="pt-BR" sz="1800" baseline="-25000">
                <a:solidFill>
                  <a:srgbClr val="FFFFFF"/>
                </a:solidFill>
              </a:rPr>
              <a:t>42</a:t>
            </a:r>
            <a:r>
              <a:rPr lang="pt-BR" sz="1800">
                <a:solidFill>
                  <a:srgbClr val="FFFFFF"/>
                </a:solidFill>
              </a:rPr>
              <a:t> + 3X</a:t>
            </a:r>
            <a:r>
              <a:rPr lang="pt-BR" sz="1800" baseline="-25000">
                <a:solidFill>
                  <a:srgbClr val="FFFFFF"/>
                </a:solidFill>
              </a:rPr>
              <a:t>43</a:t>
            </a:r>
            <a:r>
              <a:rPr lang="pt-BR" sz="1800">
                <a:solidFill>
                  <a:srgbClr val="FFFFFF"/>
                </a:solidFill>
              </a:rPr>
              <a:t> + 3X</a:t>
            </a:r>
            <a:r>
              <a:rPr lang="pt-BR" sz="1800" baseline="-25000">
                <a:solidFill>
                  <a:srgbClr val="FFFFFF"/>
                </a:solidFill>
              </a:rPr>
              <a:t>45</a:t>
            </a:r>
            <a:r>
              <a:rPr lang="pt-BR" sz="1800">
                <a:solidFill>
                  <a:srgbClr val="FFFFFF"/>
                </a:solidFill>
              </a:rPr>
              <a:t> + 16X</a:t>
            </a:r>
            <a:r>
              <a:rPr lang="pt-BR" sz="1800" baseline="-25000">
                <a:solidFill>
                  <a:srgbClr val="FFFFFF"/>
                </a:solidFill>
              </a:rPr>
              <a:t>46</a:t>
            </a:r>
            <a:r>
              <a:rPr lang="pt-BR" sz="1800">
                <a:solidFill>
                  <a:srgbClr val="FFFFFF"/>
                </a:solidFill>
              </a:rPr>
              <a:t> + 7X</a:t>
            </a:r>
            <a:r>
              <a:rPr lang="pt-BR" sz="1800" baseline="-25000">
                <a:solidFill>
                  <a:srgbClr val="FFFFFF"/>
                </a:solidFill>
              </a:rPr>
              <a:t>51</a:t>
            </a:r>
            <a:r>
              <a:rPr lang="pt-BR" sz="1800">
                <a:solidFill>
                  <a:srgbClr val="FFFFFF"/>
                </a:solidFill>
              </a:rPr>
              <a:t> + 12X</a:t>
            </a:r>
            <a:r>
              <a:rPr lang="pt-BR" sz="1800" baseline="-25000">
                <a:solidFill>
                  <a:srgbClr val="FFFFFF"/>
                </a:solidFill>
              </a:rPr>
              <a:t>52</a:t>
            </a:r>
            <a:r>
              <a:rPr lang="pt-BR" sz="1800">
                <a:solidFill>
                  <a:srgbClr val="FFFFFF"/>
                </a:solidFill>
              </a:rPr>
              <a:t> + 7X</a:t>
            </a:r>
            <a:r>
              <a:rPr lang="pt-BR" sz="1800" baseline="-25000">
                <a:solidFill>
                  <a:srgbClr val="FFFFFF"/>
                </a:solidFill>
              </a:rPr>
              <a:t>53</a:t>
            </a:r>
            <a:r>
              <a:rPr lang="pt-BR" sz="1800">
                <a:solidFill>
                  <a:srgbClr val="FFFFFF"/>
                </a:solidFill>
              </a:rPr>
              <a:t> + 3X</a:t>
            </a:r>
            <a:r>
              <a:rPr lang="pt-BR" sz="1800" baseline="-25000">
                <a:solidFill>
                  <a:srgbClr val="FFFFFF"/>
                </a:solidFill>
              </a:rPr>
              <a:t>54</a:t>
            </a:r>
            <a:r>
              <a:rPr lang="pt-BR" sz="1800">
                <a:solidFill>
                  <a:srgbClr val="FFFFFF"/>
                </a:solidFill>
              </a:rPr>
              <a:t> + 14X</a:t>
            </a:r>
            <a:r>
              <a:rPr lang="pt-BR" sz="1800" baseline="-25000">
                <a:solidFill>
                  <a:srgbClr val="FFFFFF"/>
                </a:solidFill>
              </a:rPr>
              <a:t>56</a:t>
            </a:r>
            <a:r>
              <a:rPr lang="pt-BR" sz="1800">
                <a:solidFill>
                  <a:srgbClr val="FFFFFF"/>
                </a:solidFill>
              </a:rPr>
              <a:t> + 8X</a:t>
            </a:r>
            <a:r>
              <a:rPr lang="pt-BR" sz="1800" baseline="-25000">
                <a:solidFill>
                  <a:srgbClr val="FFFFFF"/>
                </a:solidFill>
              </a:rPr>
              <a:t>61</a:t>
            </a:r>
            <a:r>
              <a:rPr lang="pt-BR" sz="1800">
                <a:solidFill>
                  <a:srgbClr val="FFFFFF"/>
                </a:solidFill>
              </a:rPr>
              <a:t> + 7X</a:t>
            </a:r>
            <a:r>
              <a:rPr lang="pt-BR" sz="1800" baseline="-25000">
                <a:solidFill>
                  <a:srgbClr val="FFFFFF"/>
                </a:solidFill>
              </a:rPr>
              <a:t>62</a:t>
            </a:r>
            <a:r>
              <a:rPr lang="pt-BR" sz="1800">
                <a:solidFill>
                  <a:srgbClr val="FFFFFF"/>
                </a:solidFill>
              </a:rPr>
              <a:t> + 15X</a:t>
            </a:r>
            <a:r>
              <a:rPr lang="pt-BR" sz="1800" baseline="-25000">
                <a:solidFill>
                  <a:srgbClr val="FFFFFF"/>
                </a:solidFill>
              </a:rPr>
              <a:t>63</a:t>
            </a:r>
            <a:r>
              <a:rPr lang="pt-BR" sz="1800">
                <a:solidFill>
                  <a:srgbClr val="FFFFFF"/>
                </a:solidFill>
              </a:rPr>
              <a:t> + 16X</a:t>
            </a:r>
            <a:r>
              <a:rPr lang="pt-BR" sz="1800" baseline="-25000">
                <a:solidFill>
                  <a:srgbClr val="FFFFFF"/>
                </a:solidFill>
              </a:rPr>
              <a:t>64</a:t>
            </a:r>
            <a:r>
              <a:rPr lang="pt-BR" sz="1800">
                <a:solidFill>
                  <a:srgbClr val="FFFFFF"/>
                </a:solidFill>
              </a:rPr>
              <a:t> + 14X</a:t>
            </a:r>
            <a:r>
              <a:rPr lang="pt-BR" sz="1800" baseline="-25000">
                <a:solidFill>
                  <a:srgbClr val="FFFFFF"/>
                </a:solidFill>
              </a:rPr>
              <a:t>65</a:t>
            </a:r>
            <a:r>
              <a:rPr lang="pt-BR" sz="1800">
                <a:solidFill>
                  <a:srgbClr val="FFFFFF"/>
                </a:solidFill>
              </a:rPr>
              <a:t> + 12X</a:t>
            </a:r>
            <a:r>
              <a:rPr lang="pt-BR" sz="1800" baseline="-25000">
                <a:solidFill>
                  <a:srgbClr val="FFFFFF"/>
                </a:solidFill>
              </a:rPr>
              <a:t>1A</a:t>
            </a:r>
            <a:r>
              <a:rPr lang="pt-BR" sz="1800">
                <a:solidFill>
                  <a:srgbClr val="FFFFFF"/>
                </a:solidFill>
              </a:rPr>
              <a:t> + 15X</a:t>
            </a:r>
            <a:r>
              <a:rPr lang="pt-BR" sz="1800" baseline="-25000">
                <a:solidFill>
                  <a:srgbClr val="FFFFFF"/>
                </a:solidFill>
              </a:rPr>
              <a:t>1B</a:t>
            </a:r>
            <a:r>
              <a:rPr lang="pt-BR" sz="1800">
                <a:solidFill>
                  <a:srgbClr val="FFFFFF"/>
                </a:solidFill>
              </a:rPr>
              <a:t> + 17X</a:t>
            </a:r>
            <a:r>
              <a:rPr lang="pt-BR" sz="1800" baseline="-25000">
                <a:solidFill>
                  <a:srgbClr val="FFFFFF"/>
                </a:solidFill>
              </a:rPr>
              <a:t>1C</a:t>
            </a:r>
            <a:r>
              <a:rPr lang="pt-BR" sz="1800">
                <a:solidFill>
                  <a:srgbClr val="FFFFFF"/>
                </a:solidFill>
              </a:rPr>
              <a:t> + 14X</a:t>
            </a:r>
            <a:r>
              <a:rPr lang="pt-BR" sz="1800" baseline="-25000">
                <a:solidFill>
                  <a:srgbClr val="FFFFFF"/>
                </a:solidFill>
              </a:rPr>
              <a:t>2A</a:t>
            </a:r>
            <a:r>
              <a:rPr lang="pt-BR" sz="1800">
                <a:solidFill>
                  <a:srgbClr val="FFFFFF"/>
                </a:solidFill>
              </a:rPr>
              <a:t> + 9X</a:t>
            </a:r>
            <a:r>
              <a:rPr lang="pt-BR" sz="1800" baseline="-25000">
                <a:solidFill>
                  <a:srgbClr val="FFFFFF"/>
                </a:solidFill>
              </a:rPr>
              <a:t>2B</a:t>
            </a:r>
            <a:r>
              <a:rPr lang="pt-BR" sz="1800">
                <a:solidFill>
                  <a:srgbClr val="FFFFFF"/>
                </a:solidFill>
              </a:rPr>
              <a:t> + 10X</a:t>
            </a:r>
            <a:r>
              <a:rPr lang="pt-BR" sz="1800" baseline="-25000">
                <a:solidFill>
                  <a:srgbClr val="FFFFFF"/>
                </a:solidFill>
              </a:rPr>
              <a:t>2C</a:t>
            </a:r>
            <a:r>
              <a:rPr lang="pt-BR" sz="1800">
                <a:solidFill>
                  <a:srgbClr val="FFFFFF"/>
                </a:solidFill>
              </a:rPr>
              <a:t> + 13X</a:t>
            </a:r>
            <a:r>
              <a:rPr lang="pt-BR" sz="1800" baseline="-25000">
                <a:solidFill>
                  <a:srgbClr val="FFFFFF"/>
                </a:solidFill>
              </a:rPr>
              <a:t>3A</a:t>
            </a:r>
            <a:r>
              <a:rPr lang="pt-BR" sz="1800">
                <a:solidFill>
                  <a:srgbClr val="FFFFFF"/>
                </a:solidFill>
              </a:rPr>
              <a:t> + 20X</a:t>
            </a:r>
            <a:r>
              <a:rPr lang="pt-BR" sz="1800" baseline="-25000">
                <a:solidFill>
                  <a:srgbClr val="FFFFFF"/>
                </a:solidFill>
              </a:rPr>
              <a:t>3B</a:t>
            </a:r>
            <a:r>
              <a:rPr lang="pt-BR" sz="1800">
                <a:solidFill>
                  <a:srgbClr val="FFFFFF"/>
                </a:solidFill>
              </a:rPr>
              <a:t> +11X</a:t>
            </a:r>
            <a:r>
              <a:rPr lang="pt-BR" sz="1800" baseline="-25000">
                <a:solidFill>
                  <a:srgbClr val="FFFFFF"/>
                </a:solidFill>
              </a:rPr>
              <a:t>3C</a:t>
            </a:r>
            <a:r>
              <a:rPr lang="pt-BR" sz="1800">
                <a:solidFill>
                  <a:srgbClr val="FFFFFF"/>
                </a:solidFill>
              </a:rPr>
              <a:t> + 17X</a:t>
            </a:r>
            <a:r>
              <a:rPr lang="pt-BR" sz="1800" baseline="-25000">
                <a:solidFill>
                  <a:srgbClr val="FFFFFF"/>
                </a:solidFill>
              </a:rPr>
              <a:t>4A</a:t>
            </a:r>
            <a:r>
              <a:rPr lang="pt-BR" sz="1800">
                <a:solidFill>
                  <a:srgbClr val="FFFFFF"/>
                </a:solidFill>
              </a:rPr>
              <a:t> + 16X</a:t>
            </a:r>
            <a:r>
              <a:rPr lang="pt-BR" sz="1800" baseline="-25000">
                <a:solidFill>
                  <a:srgbClr val="FFFFFF"/>
                </a:solidFill>
              </a:rPr>
              <a:t>4B</a:t>
            </a:r>
            <a:r>
              <a:rPr lang="pt-BR" sz="1800">
                <a:solidFill>
                  <a:srgbClr val="FFFFFF"/>
                </a:solidFill>
              </a:rPr>
              <a:t> + 19X</a:t>
            </a:r>
            <a:r>
              <a:rPr lang="pt-BR" sz="1800" baseline="-25000">
                <a:solidFill>
                  <a:srgbClr val="FFFFFF"/>
                </a:solidFill>
              </a:rPr>
              <a:t>4C</a:t>
            </a:r>
            <a:r>
              <a:rPr lang="pt-BR" sz="1800">
                <a:solidFill>
                  <a:srgbClr val="FFFFFF"/>
                </a:solidFill>
              </a:rPr>
              <a:t> + 7X</a:t>
            </a:r>
            <a:r>
              <a:rPr lang="pt-BR" sz="1800" baseline="-25000">
                <a:solidFill>
                  <a:srgbClr val="FFFFFF"/>
                </a:solidFill>
              </a:rPr>
              <a:t>5A</a:t>
            </a:r>
            <a:r>
              <a:rPr lang="pt-BR" sz="1800">
                <a:solidFill>
                  <a:srgbClr val="FFFFFF"/>
                </a:solidFill>
              </a:rPr>
              <a:t> + 14X</a:t>
            </a:r>
            <a:r>
              <a:rPr lang="pt-BR" sz="1800" baseline="-25000">
                <a:solidFill>
                  <a:srgbClr val="FFFFFF"/>
                </a:solidFill>
              </a:rPr>
              <a:t>5B</a:t>
            </a:r>
            <a:r>
              <a:rPr lang="pt-BR" sz="1800">
                <a:solidFill>
                  <a:srgbClr val="FFFFFF"/>
                </a:solidFill>
              </a:rPr>
              <a:t> + 12X</a:t>
            </a:r>
            <a:r>
              <a:rPr lang="pt-BR" sz="1800" baseline="-25000">
                <a:solidFill>
                  <a:srgbClr val="FFFFFF"/>
                </a:solidFill>
              </a:rPr>
              <a:t>5C</a:t>
            </a:r>
            <a:r>
              <a:rPr lang="pt-BR" sz="1800">
                <a:solidFill>
                  <a:srgbClr val="FFFFFF"/>
                </a:solidFill>
              </a:rPr>
              <a:t> + 22X</a:t>
            </a:r>
            <a:r>
              <a:rPr lang="pt-BR" sz="1800" baseline="-25000">
                <a:solidFill>
                  <a:srgbClr val="FFFFFF"/>
                </a:solidFill>
              </a:rPr>
              <a:t>6A</a:t>
            </a:r>
            <a:r>
              <a:rPr lang="pt-BR" sz="1800">
                <a:solidFill>
                  <a:srgbClr val="FFFFFF"/>
                </a:solidFill>
              </a:rPr>
              <a:t> + 16X</a:t>
            </a:r>
            <a:r>
              <a:rPr lang="pt-BR" sz="1800" baseline="-25000">
                <a:solidFill>
                  <a:srgbClr val="FFFFFF"/>
                </a:solidFill>
              </a:rPr>
              <a:t>6B</a:t>
            </a:r>
            <a:r>
              <a:rPr lang="pt-BR" sz="1800">
                <a:solidFill>
                  <a:srgbClr val="FFFFFF"/>
                </a:solidFill>
              </a:rPr>
              <a:t> + 18X</a:t>
            </a:r>
            <a:r>
              <a:rPr lang="pt-BR" sz="1800" baseline="-25000">
                <a:solidFill>
                  <a:srgbClr val="FFFFFF"/>
                </a:solidFill>
              </a:rPr>
              <a:t>6C</a:t>
            </a:r>
            <a:r>
              <a:rPr lang="pt-BR" sz="1800">
                <a:solidFill>
                  <a:srgbClr val="FFFFFF"/>
                </a:solidFill>
              </a:rPr>
              <a:t> + 12X</a:t>
            </a:r>
            <a:r>
              <a:rPr lang="pt-BR" sz="1800" baseline="-25000">
                <a:solidFill>
                  <a:srgbClr val="FFFFFF"/>
                </a:solidFill>
              </a:rPr>
              <a:t>AB</a:t>
            </a:r>
            <a:r>
              <a:rPr lang="pt-BR" sz="1800">
                <a:solidFill>
                  <a:srgbClr val="FFFFFF"/>
                </a:solidFill>
              </a:rPr>
              <a:t> + 10X</a:t>
            </a:r>
            <a:r>
              <a:rPr lang="pt-BR" sz="1800" baseline="-25000">
                <a:solidFill>
                  <a:srgbClr val="FFFFFF"/>
                </a:solidFill>
              </a:rPr>
              <a:t>AB</a:t>
            </a:r>
            <a:r>
              <a:rPr lang="pt-BR" sz="1800">
                <a:solidFill>
                  <a:srgbClr val="FFFFFF"/>
                </a:solidFill>
              </a:rPr>
              <a:t> + 12X</a:t>
            </a:r>
            <a:r>
              <a:rPr lang="pt-BR" sz="1800" baseline="-25000">
                <a:solidFill>
                  <a:srgbClr val="FFFFFF"/>
                </a:solidFill>
              </a:rPr>
              <a:t>BA</a:t>
            </a:r>
            <a:r>
              <a:rPr lang="pt-BR" sz="1800">
                <a:solidFill>
                  <a:srgbClr val="FFFFFF"/>
                </a:solidFill>
              </a:rPr>
              <a:t> + 15X</a:t>
            </a:r>
            <a:r>
              <a:rPr lang="pt-BR" sz="1800" baseline="-25000">
                <a:solidFill>
                  <a:srgbClr val="FFFFFF"/>
                </a:solidFill>
              </a:rPr>
              <a:t>BC</a:t>
            </a:r>
            <a:r>
              <a:rPr lang="pt-BR" sz="1800">
                <a:solidFill>
                  <a:srgbClr val="FFFFFF"/>
                </a:solidFill>
              </a:rPr>
              <a:t> + 10X</a:t>
            </a:r>
            <a:r>
              <a:rPr lang="pt-BR" sz="1800" baseline="-25000">
                <a:solidFill>
                  <a:srgbClr val="FFFFFF"/>
                </a:solidFill>
              </a:rPr>
              <a:t>CA</a:t>
            </a:r>
            <a:r>
              <a:rPr lang="pt-BR" sz="1800">
                <a:solidFill>
                  <a:srgbClr val="FFFFFF"/>
                </a:solidFill>
              </a:rPr>
              <a:t> + 10X</a:t>
            </a:r>
            <a:r>
              <a:rPr lang="pt-BR" sz="1800" baseline="-25000">
                <a:solidFill>
                  <a:srgbClr val="FFFFFF"/>
                </a:solidFill>
              </a:rPr>
              <a:t>CB</a:t>
            </a:r>
            <a:r>
              <a:rPr lang="pt-BR" sz="1800">
                <a:solidFill>
                  <a:srgbClr val="FFFFFF"/>
                </a:solidFill>
              </a:rPr>
              <a:t>;</a:t>
            </a:r>
            <a:endParaRPr lang="en-US" sz="1800">
              <a:solidFill>
                <a:srgbClr val="FFFFFF"/>
              </a:solidFill>
            </a:endParaRPr>
          </a:p>
        </p:txBody>
      </p:sp>
    </p:spTree>
    <p:extLst>
      <p:ext uri="{BB962C8B-B14F-4D97-AF65-F5344CB8AC3E}">
        <p14:creationId xmlns:p14="http://schemas.microsoft.com/office/powerpoint/2010/main" val="2812795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5C3D-5F5B-4071-84E5-49919F987201}"/>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4EB7014F-A4ED-4E51-AE05-E5C5C507B453}"/>
              </a:ext>
            </a:extLst>
          </p:cNvPr>
          <p:cNvSpPr>
            <a:spLocks noGrp="1"/>
          </p:cNvSpPr>
          <p:nvPr>
            <p:ph idx="1"/>
          </p:nvPr>
        </p:nvSpPr>
        <p:spPr>
          <a:xfrm>
            <a:off x="1097280" y="2223239"/>
            <a:ext cx="10058400" cy="4023360"/>
          </a:xfrm>
        </p:spPr>
        <p:txBody>
          <a:bodyPr/>
          <a:lstStyle/>
          <a:p>
            <a:r>
              <a:rPr lang="en-US" dirty="0"/>
              <a:t>X12 + X13 + X14 + X15 + X16 = 35;</a:t>
            </a:r>
          </a:p>
          <a:p>
            <a:r>
              <a:rPr lang="en-US" dirty="0"/>
              <a:t>X21 + X23 + X24 + X25 + X26 = 26;</a:t>
            </a:r>
          </a:p>
          <a:p>
            <a:r>
              <a:rPr lang="en-US" dirty="0"/>
              <a:t>X31 + X32 + X34 + X35 + X36 = 42;</a:t>
            </a:r>
          </a:p>
          <a:p>
            <a:r>
              <a:rPr lang="en-US" dirty="0"/>
              <a:t>X41 + X42 + X43 + X45 + X46 = 53;</a:t>
            </a:r>
          </a:p>
          <a:p>
            <a:r>
              <a:rPr lang="en-US" dirty="0"/>
              <a:t>X51 + X52 + X53 + X54 + X56 = 29;</a:t>
            </a:r>
          </a:p>
          <a:p>
            <a:r>
              <a:rPr lang="en-US" dirty="0"/>
              <a:t>X61 + X62 + X63 + X64 + X65 = 38;</a:t>
            </a:r>
          </a:p>
          <a:p>
            <a:r>
              <a:rPr lang="en-US" dirty="0"/>
              <a:t>X71 + X72 + X73 + X74 + X75 + X76 = 27;</a:t>
            </a:r>
          </a:p>
        </p:txBody>
      </p:sp>
      <p:sp>
        <p:nvSpPr>
          <p:cNvPr id="4" name="Right Brace 3">
            <a:extLst>
              <a:ext uri="{FF2B5EF4-FFF2-40B4-BE49-F238E27FC236}">
                <a16:creationId xmlns:a16="http://schemas.microsoft.com/office/drawing/2014/main" id="{D2DD9C70-80C0-4597-80F8-11EE7D1C34EF}"/>
              </a:ext>
            </a:extLst>
          </p:cNvPr>
          <p:cNvSpPr/>
          <p:nvPr/>
        </p:nvSpPr>
        <p:spPr>
          <a:xfrm>
            <a:off x="5872294" y="2340528"/>
            <a:ext cx="830510" cy="29109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B98F364-7E17-488D-902E-74381E70DB84}"/>
              </a:ext>
            </a:extLst>
          </p:cNvPr>
          <p:cNvSpPr txBox="1"/>
          <p:nvPr/>
        </p:nvSpPr>
        <p:spPr>
          <a:xfrm>
            <a:off x="6954473" y="3611352"/>
            <a:ext cx="2197915" cy="369332"/>
          </a:xfrm>
          <a:prstGeom prst="rect">
            <a:avLst/>
          </a:prstGeom>
          <a:noFill/>
        </p:spPr>
        <p:txBody>
          <a:bodyPr wrap="square" rtlCol="0">
            <a:spAutoFit/>
          </a:bodyPr>
          <a:lstStyle/>
          <a:p>
            <a:r>
              <a:rPr lang="en-US" i="1" dirty="0"/>
              <a:t>Supply Constraints</a:t>
            </a:r>
          </a:p>
        </p:txBody>
      </p:sp>
    </p:spTree>
    <p:extLst>
      <p:ext uri="{BB962C8B-B14F-4D97-AF65-F5344CB8AC3E}">
        <p14:creationId xmlns:p14="http://schemas.microsoft.com/office/powerpoint/2010/main" val="826636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C2B440-EA87-4E71-B670-1CD4025E3E04}"/>
              </a:ext>
            </a:extLst>
          </p:cNvPr>
          <p:cNvSpPr/>
          <p:nvPr/>
        </p:nvSpPr>
        <p:spPr>
          <a:xfrm>
            <a:off x="755009" y="1098958"/>
            <a:ext cx="8539993" cy="4154984"/>
          </a:xfrm>
          <a:prstGeom prst="rect">
            <a:avLst/>
          </a:prstGeom>
        </p:spPr>
        <p:txBody>
          <a:bodyPr wrap="square">
            <a:spAutoFit/>
          </a:bodyPr>
          <a:lstStyle/>
          <a:p>
            <a:r>
              <a:rPr lang="en-US" sz="2400" dirty="0"/>
              <a:t>X21 + X31 + X41 + X51 + X61 + X71 = X1A + X1B + X1C; </a:t>
            </a:r>
          </a:p>
          <a:p>
            <a:r>
              <a:rPr lang="en-US" sz="2400" dirty="0"/>
              <a:t>X12 + X32 + X42 + X52 + X62 + X72 = X2A + X2B + X2C;</a:t>
            </a:r>
          </a:p>
          <a:p>
            <a:r>
              <a:rPr lang="en-US" sz="2400" dirty="0"/>
              <a:t>X13 + X23 + X43 + X53 + X63 + X73 = X3A + X3B + X3C;</a:t>
            </a:r>
          </a:p>
          <a:p>
            <a:r>
              <a:rPr lang="en-US" sz="2400" dirty="0"/>
              <a:t>X14 + X24 + X34 + X54 + X64 + X74 = X4A + X4B + X4C;</a:t>
            </a:r>
          </a:p>
          <a:p>
            <a:r>
              <a:rPr lang="en-US" sz="2400" dirty="0"/>
              <a:t>X15 + X25 + X35 + X45 + X65 + X75 = X5A + X5B + X5C;</a:t>
            </a:r>
          </a:p>
          <a:p>
            <a:r>
              <a:rPr lang="en-US" sz="2400" dirty="0"/>
              <a:t>X16 + X26 + X36 + X46 + X56 + X76 = X6A + X6B + X6C;</a:t>
            </a:r>
          </a:p>
          <a:p>
            <a:endParaRPr lang="en-US" sz="2400" dirty="0"/>
          </a:p>
          <a:p>
            <a:endParaRPr lang="en-US" sz="2400" dirty="0"/>
          </a:p>
          <a:p>
            <a:r>
              <a:rPr lang="en-US" sz="2400" dirty="0"/>
              <a:t>X1A + X2A + X3A + X4A + X5A + X6A + XBA + XCA = 65;</a:t>
            </a:r>
          </a:p>
          <a:p>
            <a:r>
              <a:rPr lang="en-US" sz="2400" dirty="0"/>
              <a:t>X1B + X2B + X3B + X4B + X5B + X6B + XAB + XCB = 80;</a:t>
            </a:r>
          </a:p>
          <a:p>
            <a:r>
              <a:rPr lang="en-US" sz="2400" dirty="0"/>
              <a:t>X1C + X2C + X3C + X4C + X5C + X6C + XAC + XBC = 105;</a:t>
            </a:r>
          </a:p>
        </p:txBody>
      </p:sp>
      <p:sp>
        <p:nvSpPr>
          <p:cNvPr id="3" name="Right Brace 2">
            <a:extLst>
              <a:ext uri="{FF2B5EF4-FFF2-40B4-BE49-F238E27FC236}">
                <a16:creationId xmlns:a16="http://schemas.microsoft.com/office/drawing/2014/main" id="{9058DEAB-91C0-46C2-8E8A-A2A130979B19}"/>
              </a:ext>
            </a:extLst>
          </p:cNvPr>
          <p:cNvSpPr/>
          <p:nvPr/>
        </p:nvSpPr>
        <p:spPr>
          <a:xfrm>
            <a:off x="8078598" y="1191237"/>
            <a:ext cx="394283" cy="223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DCDE39B9-6C73-4C8F-9476-7ECD2B6E3050}"/>
              </a:ext>
            </a:extLst>
          </p:cNvPr>
          <p:cNvSpPr/>
          <p:nvPr/>
        </p:nvSpPr>
        <p:spPr>
          <a:xfrm>
            <a:off x="8162488" y="4060272"/>
            <a:ext cx="243281" cy="10905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3290F7DF-3236-47C9-A67F-29F87E12BFD7}"/>
              </a:ext>
            </a:extLst>
          </p:cNvPr>
          <p:cNvSpPr txBox="1"/>
          <p:nvPr/>
        </p:nvSpPr>
        <p:spPr>
          <a:xfrm>
            <a:off x="8690993" y="2125452"/>
            <a:ext cx="3288485" cy="369332"/>
          </a:xfrm>
          <a:prstGeom prst="rect">
            <a:avLst/>
          </a:prstGeom>
          <a:noFill/>
        </p:spPr>
        <p:txBody>
          <a:bodyPr wrap="square" rtlCol="0">
            <a:spAutoFit/>
          </a:bodyPr>
          <a:lstStyle/>
          <a:p>
            <a:r>
              <a:rPr lang="en-US" i="1" dirty="0"/>
              <a:t>Intermediate Nodes constraints</a:t>
            </a:r>
          </a:p>
        </p:txBody>
      </p:sp>
      <p:sp>
        <p:nvSpPr>
          <p:cNvPr id="6" name="TextBox 5">
            <a:extLst>
              <a:ext uri="{FF2B5EF4-FFF2-40B4-BE49-F238E27FC236}">
                <a16:creationId xmlns:a16="http://schemas.microsoft.com/office/drawing/2014/main" id="{220A341C-4479-485E-9C1D-28763E23C565}"/>
              </a:ext>
            </a:extLst>
          </p:cNvPr>
          <p:cNvSpPr txBox="1"/>
          <p:nvPr/>
        </p:nvSpPr>
        <p:spPr>
          <a:xfrm flipH="1">
            <a:off x="8690993" y="4420890"/>
            <a:ext cx="3435713" cy="369332"/>
          </a:xfrm>
          <a:prstGeom prst="rect">
            <a:avLst/>
          </a:prstGeom>
          <a:noFill/>
        </p:spPr>
        <p:txBody>
          <a:bodyPr wrap="square" rtlCol="0">
            <a:spAutoFit/>
          </a:bodyPr>
          <a:lstStyle/>
          <a:p>
            <a:r>
              <a:rPr lang="en-US" i="1" dirty="0"/>
              <a:t>Demand Constraints</a:t>
            </a:r>
          </a:p>
        </p:txBody>
      </p:sp>
    </p:spTree>
    <p:extLst>
      <p:ext uri="{BB962C8B-B14F-4D97-AF65-F5344CB8AC3E}">
        <p14:creationId xmlns:p14="http://schemas.microsoft.com/office/powerpoint/2010/main" val="301218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0DD857F-9733-4964-AF6C-D133843BE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493" y="0"/>
            <a:ext cx="7455014" cy="6858000"/>
          </a:xfrm>
          <a:prstGeom prst="rect">
            <a:avLst/>
          </a:prstGeom>
        </p:spPr>
      </p:pic>
    </p:spTree>
    <p:extLst>
      <p:ext uri="{BB962C8B-B14F-4D97-AF65-F5344CB8AC3E}">
        <p14:creationId xmlns:p14="http://schemas.microsoft.com/office/powerpoint/2010/main" val="2800631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5B34-6FCC-4016-9EAA-43DAE2621997}"/>
              </a:ext>
            </a:extLst>
          </p:cNvPr>
          <p:cNvSpPr>
            <a:spLocks noGrp="1"/>
          </p:cNvSpPr>
          <p:nvPr>
            <p:ph type="title"/>
          </p:nvPr>
        </p:nvSpPr>
        <p:spPr>
          <a:xfrm>
            <a:off x="1097280" y="286603"/>
            <a:ext cx="10058400" cy="1450757"/>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C1DB5F54-7E42-4950-B7B5-14DE538C3C4A}"/>
              </a:ext>
            </a:extLst>
          </p:cNvPr>
          <p:cNvSpPr>
            <a:spLocks noGrp="1"/>
          </p:cNvSpPr>
          <p:nvPr>
            <p:ph idx="1"/>
          </p:nvPr>
        </p:nvSpPr>
        <p:spPr>
          <a:xfrm>
            <a:off x="1097279" y="1845734"/>
            <a:ext cx="6454987" cy="4023360"/>
          </a:xfrm>
        </p:spPr>
        <p:txBody>
          <a:bodyPr>
            <a:normAutofit/>
          </a:bodyPr>
          <a:lstStyle/>
          <a:p>
            <a:pPr>
              <a:buFont typeface="Wingdings" panose="05000000000000000000" pitchFamily="2" charset="2"/>
              <a:buChar char="v"/>
            </a:pPr>
            <a:r>
              <a:rPr lang="en-US" sz="1700" b="1" dirty="0"/>
              <a:t>R</a:t>
            </a:r>
            <a:r>
              <a:rPr lang="en-US" sz="1700" dirty="0"/>
              <a:t>achel </a:t>
            </a:r>
            <a:r>
              <a:rPr lang="en-US" sz="1700" dirty="0" err="1"/>
              <a:t>Sundusky</a:t>
            </a:r>
            <a:r>
              <a:rPr lang="en-US" sz="1700" dirty="0"/>
              <a:t> is the manager of </a:t>
            </a:r>
            <a:r>
              <a:rPr lang="en-US" sz="1700" b="1" dirty="0"/>
              <a:t>Stateline Shipping and Transport Company</a:t>
            </a:r>
            <a:r>
              <a:rPr lang="en-US" sz="1700" dirty="0"/>
              <a:t>. She signed a contract with </a:t>
            </a:r>
            <a:r>
              <a:rPr lang="en-US" sz="1700" dirty="0" err="1"/>
              <a:t>Polychem</a:t>
            </a:r>
            <a:r>
              <a:rPr lang="en-US" sz="1700" dirty="0"/>
              <a:t>, a company that </a:t>
            </a:r>
            <a:r>
              <a:rPr lang="en-US" sz="1700" i="1" dirty="0"/>
              <a:t>manufactures chemicals</a:t>
            </a:r>
            <a:r>
              <a:rPr lang="en-US" sz="1700" dirty="0"/>
              <a:t> for industrial use. </a:t>
            </a:r>
          </a:p>
          <a:p>
            <a:pPr>
              <a:buFont typeface="Wingdings" panose="05000000000000000000" pitchFamily="2" charset="2"/>
              <a:buChar char="v"/>
            </a:pPr>
            <a:r>
              <a:rPr lang="en-US" sz="1700" dirty="0" err="1"/>
              <a:t>Polychem</a:t>
            </a:r>
            <a:r>
              <a:rPr lang="en-US" sz="1700" dirty="0"/>
              <a:t> wants Stateline to pick up and </a:t>
            </a:r>
            <a:r>
              <a:rPr lang="en-US" sz="1700" i="1" u="sng" dirty="0"/>
              <a:t>transport</a:t>
            </a:r>
            <a:r>
              <a:rPr lang="en-US" sz="1700" dirty="0"/>
              <a:t> waste products from its </a:t>
            </a:r>
            <a:r>
              <a:rPr lang="en-US" sz="1700" i="1" u="sng" dirty="0"/>
              <a:t>six plants to three waste disposal sites. </a:t>
            </a:r>
          </a:p>
          <a:p>
            <a:pPr>
              <a:buFont typeface="Wingdings" panose="05000000000000000000" pitchFamily="2" charset="2"/>
              <a:buChar char="v"/>
            </a:pPr>
            <a:r>
              <a:rPr lang="en-US" sz="1700" dirty="0"/>
              <a:t>In addition to shipping directly from each of the six plants to one of the three waste disposal sites, Rachel is also considering using each of the plants and waste disposal sites as </a:t>
            </a:r>
            <a:r>
              <a:rPr lang="en-US" sz="1700" i="1" u="sng" dirty="0"/>
              <a:t>intermediate shipping points</a:t>
            </a:r>
            <a:r>
              <a:rPr lang="en-US" sz="1700" dirty="0"/>
              <a:t>. Trucks would be able to drop a load at a plant or disposal site to be picked up and carried on to the final destination by another truck, and vice versa. </a:t>
            </a:r>
          </a:p>
          <a:p>
            <a:pPr>
              <a:buFont typeface="Wingdings" panose="05000000000000000000" pitchFamily="2" charset="2"/>
              <a:buChar char="v"/>
            </a:pPr>
            <a:r>
              <a:rPr lang="en-US" sz="1700" dirty="0"/>
              <a:t>She particularly wants to know if it would be cheaper to ship directly from the plants to the waste sites or if she should drop and pick up some loads at the various plants and waste sites. </a:t>
            </a:r>
          </a:p>
          <a:p>
            <a:endParaRPr lang="en-US" sz="1700" dirty="0"/>
          </a:p>
          <a:p>
            <a:endParaRPr lang="en-US" sz="1700" dirty="0"/>
          </a:p>
          <a:p>
            <a:endParaRPr lang="en-US" sz="1700" dirty="0"/>
          </a:p>
        </p:txBody>
      </p:sp>
      <p:pic>
        <p:nvPicPr>
          <p:cNvPr id="5" name="Picture 4" descr="A picture containing drawing&#10;&#10;Description automatically generated">
            <a:extLst>
              <a:ext uri="{FF2B5EF4-FFF2-40B4-BE49-F238E27FC236}">
                <a16:creationId xmlns:a16="http://schemas.microsoft.com/office/drawing/2014/main" id="{EE38FE50-785A-4238-B755-D33B44B831BA}"/>
              </a:ext>
            </a:extLst>
          </p:cNvPr>
          <p:cNvPicPr>
            <a:picLocks noChangeAspect="1"/>
          </p:cNvPicPr>
          <p:nvPr/>
        </p:nvPicPr>
        <p:blipFill rotWithShape="1">
          <a:blip r:embed="rId2">
            <a:extLst>
              <a:ext uri="{28A0092B-C50C-407E-A947-70E740481C1C}">
                <a14:useLocalDpi xmlns:a14="http://schemas.microsoft.com/office/drawing/2010/main" val="0"/>
              </a:ext>
            </a:extLst>
          </a:blip>
          <a:srcRect l="4670" r="21399" b="2"/>
          <a:stretch/>
        </p:blipFill>
        <p:spPr>
          <a:xfrm>
            <a:off x="8020571" y="1916318"/>
            <a:ext cx="3135109" cy="3471012"/>
          </a:xfrm>
          <a:prstGeom prst="rect">
            <a:avLst/>
          </a:prstGeom>
        </p:spPr>
      </p:pic>
    </p:spTree>
    <p:extLst>
      <p:ext uri="{BB962C8B-B14F-4D97-AF65-F5344CB8AC3E}">
        <p14:creationId xmlns:p14="http://schemas.microsoft.com/office/powerpoint/2010/main" val="4201800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335503A-C59B-4D0B-A1FA-571C299D3BB0}"/>
              </a:ext>
            </a:extLst>
          </p:cNvPr>
          <p:cNvSpPr/>
          <p:nvPr/>
        </p:nvSpPr>
        <p:spPr>
          <a:xfrm>
            <a:off x="5784951" y="225763"/>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 name="Oval 2">
            <a:extLst>
              <a:ext uri="{FF2B5EF4-FFF2-40B4-BE49-F238E27FC236}">
                <a16:creationId xmlns:a16="http://schemas.microsoft.com/office/drawing/2014/main" id="{20756DC5-3E76-45CD-A533-BDAB7F6F7AC8}"/>
              </a:ext>
            </a:extLst>
          </p:cNvPr>
          <p:cNvSpPr/>
          <p:nvPr/>
        </p:nvSpPr>
        <p:spPr>
          <a:xfrm>
            <a:off x="5784950" y="909093"/>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 name="Oval 3">
            <a:extLst>
              <a:ext uri="{FF2B5EF4-FFF2-40B4-BE49-F238E27FC236}">
                <a16:creationId xmlns:a16="http://schemas.microsoft.com/office/drawing/2014/main" id="{3352DDFC-A292-4F35-9550-87017CC2186A}"/>
              </a:ext>
            </a:extLst>
          </p:cNvPr>
          <p:cNvSpPr/>
          <p:nvPr/>
        </p:nvSpPr>
        <p:spPr>
          <a:xfrm>
            <a:off x="5780118" y="1591731"/>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 name="Oval 4">
            <a:extLst>
              <a:ext uri="{FF2B5EF4-FFF2-40B4-BE49-F238E27FC236}">
                <a16:creationId xmlns:a16="http://schemas.microsoft.com/office/drawing/2014/main" id="{3CCBA1EA-B41A-4168-BB2E-4A5B444C2EAE}"/>
              </a:ext>
            </a:extLst>
          </p:cNvPr>
          <p:cNvSpPr/>
          <p:nvPr/>
        </p:nvSpPr>
        <p:spPr>
          <a:xfrm>
            <a:off x="5780118" y="2269043"/>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 name="Oval 5">
            <a:extLst>
              <a:ext uri="{FF2B5EF4-FFF2-40B4-BE49-F238E27FC236}">
                <a16:creationId xmlns:a16="http://schemas.microsoft.com/office/drawing/2014/main" id="{FA8EFD7D-7E25-47F2-B1D2-89119A95EC91}"/>
              </a:ext>
            </a:extLst>
          </p:cNvPr>
          <p:cNvSpPr/>
          <p:nvPr/>
        </p:nvSpPr>
        <p:spPr>
          <a:xfrm>
            <a:off x="5761243" y="3601939"/>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7" name="Oval 6">
            <a:extLst>
              <a:ext uri="{FF2B5EF4-FFF2-40B4-BE49-F238E27FC236}">
                <a16:creationId xmlns:a16="http://schemas.microsoft.com/office/drawing/2014/main" id="{05A31025-2946-43C5-8436-0B6E6620D354}"/>
              </a:ext>
            </a:extLst>
          </p:cNvPr>
          <p:cNvSpPr/>
          <p:nvPr/>
        </p:nvSpPr>
        <p:spPr>
          <a:xfrm>
            <a:off x="5767535" y="2930606"/>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8" name="Hexagon 7">
            <a:extLst>
              <a:ext uri="{FF2B5EF4-FFF2-40B4-BE49-F238E27FC236}">
                <a16:creationId xmlns:a16="http://schemas.microsoft.com/office/drawing/2014/main" id="{C0E4B621-6A6C-4967-BFF6-D912BC4545F6}"/>
              </a:ext>
            </a:extLst>
          </p:cNvPr>
          <p:cNvSpPr/>
          <p:nvPr/>
        </p:nvSpPr>
        <p:spPr>
          <a:xfrm>
            <a:off x="10456149" y="1576240"/>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 name="Hexagon 8">
            <a:extLst>
              <a:ext uri="{FF2B5EF4-FFF2-40B4-BE49-F238E27FC236}">
                <a16:creationId xmlns:a16="http://schemas.microsoft.com/office/drawing/2014/main" id="{665932B3-9B62-4A79-A180-5D417938EBAF}"/>
              </a:ext>
            </a:extLst>
          </p:cNvPr>
          <p:cNvSpPr/>
          <p:nvPr/>
        </p:nvSpPr>
        <p:spPr>
          <a:xfrm>
            <a:off x="10454961" y="2903336"/>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0" name="Hexagon 9">
            <a:extLst>
              <a:ext uri="{FF2B5EF4-FFF2-40B4-BE49-F238E27FC236}">
                <a16:creationId xmlns:a16="http://schemas.microsoft.com/office/drawing/2014/main" id="{78F1316B-5371-4037-B0B5-321434A3BD29}"/>
              </a:ext>
            </a:extLst>
          </p:cNvPr>
          <p:cNvSpPr/>
          <p:nvPr/>
        </p:nvSpPr>
        <p:spPr>
          <a:xfrm>
            <a:off x="10398312" y="4180222"/>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2" name="Star: 32 Points 11">
            <a:extLst>
              <a:ext uri="{FF2B5EF4-FFF2-40B4-BE49-F238E27FC236}">
                <a16:creationId xmlns:a16="http://schemas.microsoft.com/office/drawing/2014/main" id="{E2D6045E-ACAA-4DE0-B09C-D0E78BEC73AC}"/>
              </a:ext>
            </a:extLst>
          </p:cNvPr>
          <p:cNvSpPr/>
          <p:nvPr/>
        </p:nvSpPr>
        <p:spPr>
          <a:xfrm>
            <a:off x="1651371" y="5408518"/>
            <a:ext cx="612396" cy="619824"/>
          </a:xfrm>
          <a:prstGeom prst="star32">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13" name="TextBox 12">
            <a:extLst>
              <a:ext uri="{FF2B5EF4-FFF2-40B4-BE49-F238E27FC236}">
                <a16:creationId xmlns:a16="http://schemas.microsoft.com/office/drawing/2014/main" id="{84608009-FEC7-4EDC-9623-F93A7E4050AB}"/>
              </a:ext>
            </a:extLst>
          </p:cNvPr>
          <p:cNvSpPr txBox="1"/>
          <p:nvPr/>
        </p:nvSpPr>
        <p:spPr>
          <a:xfrm>
            <a:off x="1644244" y="783150"/>
            <a:ext cx="880128" cy="307777"/>
          </a:xfrm>
          <a:prstGeom prst="rect">
            <a:avLst/>
          </a:prstGeom>
          <a:noFill/>
        </p:spPr>
        <p:txBody>
          <a:bodyPr wrap="square" rtlCol="0">
            <a:spAutoFit/>
          </a:bodyPr>
          <a:lstStyle/>
          <a:p>
            <a:r>
              <a:rPr lang="en-US" sz="1400" dirty="0"/>
              <a:t>Kingsport</a:t>
            </a:r>
          </a:p>
        </p:txBody>
      </p:sp>
      <p:sp>
        <p:nvSpPr>
          <p:cNvPr id="14" name="TextBox 13">
            <a:extLst>
              <a:ext uri="{FF2B5EF4-FFF2-40B4-BE49-F238E27FC236}">
                <a16:creationId xmlns:a16="http://schemas.microsoft.com/office/drawing/2014/main" id="{04D21945-ACE8-4A88-8342-FF2BDC9D900E}"/>
              </a:ext>
            </a:extLst>
          </p:cNvPr>
          <p:cNvSpPr txBox="1"/>
          <p:nvPr/>
        </p:nvSpPr>
        <p:spPr>
          <a:xfrm>
            <a:off x="1661884" y="1619961"/>
            <a:ext cx="770019" cy="307777"/>
          </a:xfrm>
          <a:prstGeom prst="rect">
            <a:avLst/>
          </a:prstGeom>
          <a:noFill/>
        </p:spPr>
        <p:txBody>
          <a:bodyPr wrap="none" rtlCol="0">
            <a:spAutoFit/>
          </a:bodyPr>
          <a:lstStyle/>
          <a:p>
            <a:r>
              <a:rPr lang="en-US" sz="1400" dirty="0"/>
              <a:t>Danville</a:t>
            </a:r>
            <a:endParaRPr lang="en-US" dirty="0"/>
          </a:p>
        </p:txBody>
      </p:sp>
      <p:sp>
        <p:nvSpPr>
          <p:cNvPr id="15" name="TextBox 14">
            <a:extLst>
              <a:ext uri="{FF2B5EF4-FFF2-40B4-BE49-F238E27FC236}">
                <a16:creationId xmlns:a16="http://schemas.microsoft.com/office/drawing/2014/main" id="{A7C2B544-BF4C-47A9-A9F8-C19921D5036E}"/>
              </a:ext>
            </a:extLst>
          </p:cNvPr>
          <p:cNvSpPr txBox="1"/>
          <p:nvPr/>
        </p:nvSpPr>
        <p:spPr>
          <a:xfrm>
            <a:off x="1754192" y="3333341"/>
            <a:ext cx="627095" cy="307777"/>
          </a:xfrm>
          <a:prstGeom prst="rect">
            <a:avLst/>
          </a:prstGeom>
          <a:noFill/>
        </p:spPr>
        <p:txBody>
          <a:bodyPr wrap="none" rtlCol="0">
            <a:spAutoFit/>
          </a:bodyPr>
          <a:lstStyle/>
          <a:p>
            <a:r>
              <a:rPr lang="en-US" sz="1400" dirty="0"/>
              <a:t>Selma</a:t>
            </a:r>
            <a:endParaRPr lang="en-US" dirty="0"/>
          </a:p>
        </p:txBody>
      </p:sp>
      <p:sp>
        <p:nvSpPr>
          <p:cNvPr id="16" name="TextBox 15">
            <a:extLst>
              <a:ext uri="{FF2B5EF4-FFF2-40B4-BE49-F238E27FC236}">
                <a16:creationId xmlns:a16="http://schemas.microsoft.com/office/drawing/2014/main" id="{302F264F-B67A-4E2D-A8A9-CAFD90BA4797}"/>
              </a:ext>
            </a:extLst>
          </p:cNvPr>
          <p:cNvSpPr txBox="1"/>
          <p:nvPr/>
        </p:nvSpPr>
        <p:spPr>
          <a:xfrm>
            <a:off x="1610338" y="4241287"/>
            <a:ext cx="914033" cy="307777"/>
          </a:xfrm>
          <a:prstGeom prst="rect">
            <a:avLst/>
          </a:prstGeom>
          <a:noFill/>
        </p:spPr>
        <p:txBody>
          <a:bodyPr wrap="none" rtlCol="0">
            <a:spAutoFit/>
          </a:bodyPr>
          <a:lstStyle/>
          <a:p>
            <a:r>
              <a:rPr lang="en-US" sz="1400" dirty="0"/>
              <a:t>Columbus</a:t>
            </a:r>
            <a:endParaRPr lang="en-US" dirty="0"/>
          </a:p>
        </p:txBody>
      </p:sp>
      <p:sp>
        <p:nvSpPr>
          <p:cNvPr id="17" name="TextBox 16">
            <a:extLst>
              <a:ext uri="{FF2B5EF4-FFF2-40B4-BE49-F238E27FC236}">
                <a16:creationId xmlns:a16="http://schemas.microsoft.com/office/drawing/2014/main" id="{EBFC4E0B-63E7-48D1-9345-AAB7C0D7FD76}"/>
              </a:ext>
            </a:extLst>
          </p:cNvPr>
          <p:cNvSpPr txBox="1"/>
          <p:nvPr/>
        </p:nvSpPr>
        <p:spPr>
          <a:xfrm>
            <a:off x="1601970" y="5097643"/>
            <a:ext cx="930768" cy="307777"/>
          </a:xfrm>
          <a:prstGeom prst="rect">
            <a:avLst/>
          </a:prstGeom>
          <a:noFill/>
        </p:spPr>
        <p:txBody>
          <a:bodyPr wrap="none" rtlCol="0">
            <a:spAutoFit/>
          </a:bodyPr>
          <a:lstStyle/>
          <a:p>
            <a:r>
              <a:rPr lang="en-US" sz="1400" dirty="0"/>
              <a:t>Allentown</a:t>
            </a:r>
          </a:p>
        </p:txBody>
      </p:sp>
      <p:sp>
        <p:nvSpPr>
          <p:cNvPr id="18" name="TextBox 17">
            <a:extLst>
              <a:ext uri="{FF2B5EF4-FFF2-40B4-BE49-F238E27FC236}">
                <a16:creationId xmlns:a16="http://schemas.microsoft.com/office/drawing/2014/main" id="{97E3B659-F461-4CE6-B0D6-CAF03B02C4E8}"/>
              </a:ext>
            </a:extLst>
          </p:cNvPr>
          <p:cNvSpPr txBox="1"/>
          <p:nvPr/>
        </p:nvSpPr>
        <p:spPr>
          <a:xfrm>
            <a:off x="1651371" y="5988566"/>
            <a:ext cx="753604" cy="307777"/>
          </a:xfrm>
          <a:prstGeom prst="rect">
            <a:avLst/>
          </a:prstGeom>
          <a:noFill/>
        </p:spPr>
        <p:txBody>
          <a:bodyPr wrap="none" rtlCol="0">
            <a:spAutoFit/>
          </a:bodyPr>
          <a:lstStyle/>
          <a:p>
            <a:r>
              <a:rPr lang="en-US" sz="1400" dirty="0"/>
              <a:t>Dummy</a:t>
            </a:r>
            <a:endParaRPr lang="en-US" dirty="0"/>
          </a:p>
        </p:txBody>
      </p:sp>
      <p:sp>
        <p:nvSpPr>
          <p:cNvPr id="19" name="TextBox 18">
            <a:extLst>
              <a:ext uri="{FF2B5EF4-FFF2-40B4-BE49-F238E27FC236}">
                <a16:creationId xmlns:a16="http://schemas.microsoft.com/office/drawing/2014/main" id="{073E0F9C-53ED-4D10-AE7B-843F718D9984}"/>
              </a:ext>
            </a:extLst>
          </p:cNvPr>
          <p:cNvSpPr txBox="1"/>
          <p:nvPr/>
        </p:nvSpPr>
        <p:spPr>
          <a:xfrm>
            <a:off x="1684104" y="2456773"/>
            <a:ext cx="688137" cy="307777"/>
          </a:xfrm>
          <a:prstGeom prst="rect">
            <a:avLst/>
          </a:prstGeom>
          <a:noFill/>
        </p:spPr>
        <p:txBody>
          <a:bodyPr wrap="none" rtlCol="0">
            <a:spAutoFit/>
          </a:bodyPr>
          <a:lstStyle/>
          <a:p>
            <a:r>
              <a:rPr lang="en-US" sz="1400" dirty="0"/>
              <a:t>Macon</a:t>
            </a:r>
            <a:endParaRPr lang="en-US" dirty="0"/>
          </a:p>
        </p:txBody>
      </p:sp>
      <p:sp>
        <p:nvSpPr>
          <p:cNvPr id="22" name="TextBox 21">
            <a:extLst>
              <a:ext uri="{FF2B5EF4-FFF2-40B4-BE49-F238E27FC236}">
                <a16:creationId xmlns:a16="http://schemas.microsoft.com/office/drawing/2014/main" id="{E23FD98D-029C-4BF3-9D3B-B2BDDA847B3B}"/>
              </a:ext>
            </a:extLst>
          </p:cNvPr>
          <p:cNvSpPr txBox="1"/>
          <p:nvPr/>
        </p:nvSpPr>
        <p:spPr>
          <a:xfrm>
            <a:off x="10310145" y="3379458"/>
            <a:ext cx="907621" cy="307777"/>
          </a:xfrm>
          <a:prstGeom prst="rect">
            <a:avLst/>
          </a:prstGeom>
          <a:noFill/>
        </p:spPr>
        <p:txBody>
          <a:bodyPr wrap="none" rtlCol="0">
            <a:spAutoFit/>
          </a:bodyPr>
          <a:lstStyle/>
          <a:p>
            <a:r>
              <a:rPr lang="en-US" sz="1400" dirty="0"/>
              <a:t>Los </a:t>
            </a:r>
            <a:r>
              <a:rPr lang="en-US" sz="1400" dirty="0" err="1"/>
              <a:t>Canos</a:t>
            </a:r>
            <a:endParaRPr lang="en-US" sz="1400" dirty="0"/>
          </a:p>
        </p:txBody>
      </p:sp>
      <p:sp>
        <p:nvSpPr>
          <p:cNvPr id="24" name="Rectangle 23">
            <a:extLst>
              <a:ext uri="{FF2B5EF4-FFF2-40B4-BE49-F238E27FC236}">
                <a16:creationId xmlns:a16="http://schemas.microsoft.com/office/drawing/2014/main" id="{603F6624-7CFE-46ED-A879-27FD40D63DB0}"/>
              </a:ext>
            </a:extLst>
          </p:cNvPr>
          <p:cNvSpPr/>
          <p:nvPr/>
        </p:nvSpPr>
        <p:spPr>
          <a:xfrm>
            <a:off x="10428637" y="4622905"/>
            <a:ext cx="605807" cy="307777"/>
          </a:xfrm>
          <a:prstGeom prst="rect">
            <a:avLst/>
          </a:prstGeom>
        </p:spPr>
        <p:txBody>
          <a:bodyPr wrap="none">
            <a:spAutoFit/>
          </a:bodyPr>
          <a:lstStyle/>
          <a:p>
            <a:r>
              <a:rPr lang="en-US" sz="1400" dirty="0" err="1"/>
              <a:t>Duras</a:t>
            </a:r>
            <a:endParaRPr lang="en-US" sz="1400" dirty="0"/>
          </a:p>
        </p:txBody>
      </p:sp>
      <p:sp>
        <p:nvSpPr>
          <p:cNvPr id="25" name="Rectangle 24">
            <a:extLst>
              <a:ext uri="{FF2B5EF4-FFF2-40B4-BE49-F238E27FC236}">
                <a16:creationId xmlns:a16="http://schemas.microsoft.com/office/drawing/2014/main" id="{4D71737C-CC97-4969-84F6-3382A91EE78A}"/>
              </a:ext>
            </a:extLst>
          </p:cNvPr>
          <p:cNvSpPr/>
          <p:nvPr/>
        </p:nvSpPr>
        <p:spPr>
          <a:xfrm>
            <a:off x="10290635" y="2052362"/>
            <a:ext cx="1051506" cy="307777"/>
          </a:xfrm>
          <a:prstGeom prst="rect">
            <a:avLst/>
          </a:prstGeom>
        </p:spPr>
        <p:txBody>
          <a:bodyPr wrap="none">
            <a:spAutoFit/>
          </a:bodyPr>
          <a:lstStyle/>
          <a:p>
            <a:r>
              <a:rPr lang="en-US" sz="1400" dirty="0"/>
              <a:t>Whitewater</a:t>
            </a:r>
          </a:p>
        </p:txBody>
      </p:sp>
      <p:cxnSp>
        <p:nvCxnSpPr>
          <p:cNvPr id="27" name="Straight Arrow Connector 26">
            <a:extLst>
              <a:ext uri="{FF2B5EF4-FFF2-40B4-BE49-F238E27FC236}">
                <a16:creationId xmlns:a16="http://schemas.microsoft.com/office/drawing/2014/main" id="{22AEC762-FE3D-4222-9631-519F14E27A94}"/>
              </a:ext>
            </a:extLst>
          </p:cNvPr>
          <p:cNvCxnSpPr>
            <a:stCxn id="2" idx="6"/>
            <a:endCxn id="8" idx="3"/>
          </p:cNvCxnSpPr>
          <p:nvPr/>
        </p:nvCxnSpPr>
        <p:spPr>
          <a:xfrm>
            <a:off x="6246346" y="473238"/>
            <a:ext cx="4209803" cy="135047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55E2374-DAB1-412D-9F6A-F0B71CFD949B}"/>
              </a:ext>
            </a:extLst>
          </p:cNvPr>
          <p:cNvCxnSpPr>
            <a:cxnSpLocks/>
            <a:stCxn id="3" idx="6"/>
            <a:endCxn id="9" idx="3"/>
          </p:cNvCxnSpPr>
          <p:nvPr/>
        </p:nvCxnSpPr>
        <p:spPr>
          <a:xfrm>
            <a:off x="6246345" y="1156568"/>
            <a:ext cx="4208616" cy="19942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10366DC-921F-4F56-9A1E-F93EF928DF40}"/>
              </a:ext>
            </a:extLst>
          </p:cNvPr>
          <p:cNvCxnSpPr>
            <a:cxnSpLocks/>
            <a:stCxn id="4" idx="6"/>
            <a:endCxn id="10" idx="3"/>
          </p:cNvCxnSpPr>
          <p:nvPr/>
        </p:nvCxnSpPr>
        <p:spPr>
          <a:xfrm>
            <a:off x="6241513" y="1839206"/>
            <a:ext cx="4156799" cy="25884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65866E2-0CB9-465B-B099-DDDD842BD03D}"/>
              </a:ext>
            </a:extLst>
          </p:cNvPr>
          <p:cNvCxnSpPr>
            <a:cxnSpLocks/>
            <a:stCxn id="7" idx="6"/>
            <a:endCxn id="8" idx="3"/>
          </p:cNvCxnSpPr>
          <p:nvPr/>
        </p:nvCxnSpPr>
        <p:spPr>
          <a:xfrm flipV="1">
            <a:off x="6228930" y="1823715"/>
            <a:ext cx="4227219" cy="135436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CEDA59B-B4F2-49F5-8081-D1EFD3F6D402}"/>
              </a:ext>
            </a:extLst>
          </p:cNvPr>
          <p:cNvSpPr txBox="1"/>
          <p:nvPr/>
        </p:nvSpPr>
        <p:spPr>
          <a:xfrm>
            <a:off x="1042199" y="381686"/>
            <a:ext cx="559769" cy="369332"/>
          </a:xfrm>
          <a:prstGeom prst="rect">
            <a:avLst/>
          </a:prstGeom>
          <a:noFill/>
        </p:spPr>
        <p:txBody>
          <a:bodyPr wrap="none" rtlCol="0">
            <a:spAutoFit/>
          </a:bodyPr>
          <a:lstStyle/>
          <a:p>
            <a:r>
              <a:rPr lang="en-US" dirty="0"/>
              <a:t>[35]</a:t>
            </a:r>
          </a:p>
        </p:txBody>
      </p:sp>
      <p:sp>
        <p:nvSpPr>
          <p:cNvPr id="89" name="TextBox 88">
            <a:extLst>
              <a:ext uri="{FF2B5EF4-FFF2-40B4-BE49-F238E27FC236}">
                <a16:creationId xmlns:a16="http://schemas.microsoft.com/office/drawing/2014/main" id="{F94B661F-69A5-4AB3-A719-61AD5DA4FEE7}"/>
              </a:ext>
            </a:extLst>
          </p:cNvPr>
          <p:cNvSpPr txBox="1"/>
          <p:nvPr/>
        </p:nvSpPr>
        <p:spPr>
          <a:xfrm>
            <a:off x="1050569" y="1280099"/>
            <a:ext cx="559769" cy="369332"/>
          </a:xfrm>
          <a:prstGeom prst="rect">
            <a:avLst/>
          </a:prstGeom>
          <a:noFill/>
        </p:spPr>
        <p:txBody>
          <a:bodyPr wrap="none" rtlCol="0">
            <a:spAutoFit/>
          </a:bodyPr>
          <a:lstStyle/>
          <a:p>
            <a:r>
              <a:rPr lang="en-US" dirty="0"/>
              <a:t>[26]</a:t>
            </a:r>
          </a:p>
        </p:txBody>
      </p:sp>
      <p:sp>
        <p:nvSpPr>
          <p:cNvPr id="90" name="TextBox 89">
            <a:extLst>
              <a:ext uri="{FF2B5EF4-FFF2-40B4-BE49-F238E27FC236}">
                <a16:creationId xmlns:a16="http://schemas.microsoft.com/office/drawing/2014/main" id="{708C1168-F579-47B5-9635-35BEA087D767}"/>
              </a:ext>
            </a:extLst>
          </p:cNvPr>
          <p:cNvSpPr txBox="1"/>
          <p:nvPr/>
        </p:nvSpPr>
        <p:spPr>
          <a:xfrm>
            <a:off x="1042200" y="2105258"/>
            <a:ext cx="559769" cy="369332"/>
          </a:xfrm>
          <a:prstGeom prst="rect">
            <a:avLst/>
          </a:prstGeom>
          <a:noFill/>
        </p:spPr>
        <p:txBody>
          <a:bodyPr wrap="none" rtlCol="0">
            <a:spAutoFit/>
          </a:bodyPr>
          <a:lstStyle/>
          <a:p>
            <a:r>
              <a:rPr lang="en-US" dirty="0"/>
              <a:t>[42]</a:t>
            </a:r>
          </a:p>
        </p:txBody>
      </p:sp>
      <p:sp>
        <p:nvSpPr>
          <p:cNvPr id="91" name="TextBox 90">
            <a:extLst>
              <a:ext uri="{FF2B5EF4-FFF2-40B4-BE49-F238E27FC236}">
                <a16:creationId xmlns:a16="http://schemas.microsoft.com/office/drawing/2014/main" id="{D26F5F34-8908-4752-A1EE-D07D337F8F6C}"/>
              </a:ext>
            </a:extLst>
          </p:cNvPr>
          <p:cNvSpPr txBox="1"/>
          <p:nvPr/>
        </p:nvSpPr>
        <p:spPr>
          <a:xfrm>
            <a:off x="1042201" y="3857020"/>
            <a:ext cx="559769" cy="369332"/>
          </a:xfrm>
          <a:prstGeom prst="rect">
            <a:avLst/>
          </a:prstGeom>
          <a:noFill/>
        </p:spPr>
        <p:txBody>
          <a:bodyPr wrap="none" rtlCol="0">
            <a:spAutoFit/>
          </a:bodyPr>
          <a:lstStyle/>
          <a:p>
            <a:r>
              <a:rPr lang="en-US" dirty="0"/>
              <a:t>[29]</a:t>
            </a:r>
          </a:p>
        </p:txBody>
      </p:sp>
      <p:sp>
        <p:nvSpPr>
          <p:cNvPr id="92" name="TextBox 91">
            <a:extLst>
              <a:ext uri="{FF2B5EF4-FFF2-40B4-BE49-F238E27FC236}">
                <a16:creationId xmlns:a16="http://schemas.microsoft.com/office/drawing/2014/main" id="{C44BDD24-2ECB-4C3A-9989-4F2D61653F70}"/>
              </a:ext>
            </a:extLst>
          </p:cNvPr>
          <p:cNvSpPr txBox="1"/>
          <p:nvPr/>
        </p:nvSpPr>
        <p:spPr>
          <a:xfrm>
            <a:off x="1071818" y="2973542"/>
            <a:ext cx="559769" cy="369332"/>
          </a:xfrm>
          <a:prstGeom prst="rect">
            <a:avLst/>
          </a:prstGeom>
          <a:noFill/>
        </p:spPr>
        <p:txBody>
          <a:bodyPr wrap="none" rtlCol="0">
            <a:spAutoFit/>
          </a:bodyPr>
          <a:lstStyle/>
          <a:p>
            <a:r>
              <a:rPr lang="en-US" dirty="0"/>
              <a:t>[53]</a:t>
            </a:r>
          </a:p>
        </p:txBody>
      </p:sp>
      <p:sp>
        <p:nvSpPr>
          <p:cNvPr id="93" name="TextBox 92">
            <a:extLst>
              <a:ext uri="{FF2B5EF4-FFF2-40B4-BE49-F238E27FC236}">
                <a16:creationId xmlns:a16="http://schemas.microsoft.com/office/drawing/2014/main" id="{90AE350D-C1E8-4095-9C4D-14AB48B800F2}"/>
              </a:ext>
            </a:extLst>
          </p:cNvPr>
          <p:cNvSpPr txBox="1"/>
          <p:nvPr/>
        </p:nvSpPr>
        <p:spPr>
          <a:xfrm>
            <a:off x="1077199" y="4728311"/>
            <a:ext cx="559769" cy="369332"/>
          </a:xfrm>
          <a:prstGeom prst="rect">
            <a:avLst/>
          </a:prstGeom>
          <a:noFill/>
        </p:spPr>
        <p:txBody>
          <a:bodyPr wrap="none" rtlCol="0">
            <a:spAutoFit/>
          </a:bodyPr>
          <a:lstStyle/>
          <a:p>
            <a:r>
              <a:rPr lang="en-US" dirty="0"/>
              <a:t>[38]</a:t>
            </a:r>
          </a:p>
        </p:txBody>
      </p:sp>
      <p:sp>
        <p:nvSpPr>
          <p:cNvPr id="94" name="TextBox 93">
            <a:extLst>
              <a:ext uri="{FF2B5EF4-FFF2-40B4-BE49-F238E27FC236}">
                <a16:creationId xmlns:a16="http://schemas.microsoft.com/office/drawing/2014/main" id="{C5EAAEDE-F23F-402C-88AB-06B47E5059E1}"/>
              </a:ext>
            </a:extLst>
          </p:cNvPr>
          <p:cNvSpPr txBox="1"/>
          <p:nvPr/>
        </p:nvSpPr>
        <p:spPr>
          <a:xfrm>
            <a:off x="1071818" y="5526618"/>
            <a:ext cx="565151" cy="369332"/>
          </a:xfrm>
          <a:prstGeom prst="rect">
            <a:avLst/>
          </a:prstGeom>
          <a:noFill/>
        </p:spPr>
        <p:txBody>
          <a:bodyPr wrap="square" rtlCol="0">
            <a:spAutoFit/>
          </a:bodyPr>
          <a:lstStyle/>
          <a:p>
            <a:r>
              <a:rPr lang="en-US" dirty="0"/>
              <a:t>[27]</a:t>
            </a:r>
          </a:p>
        </p:txBody>
      </p:sp>
      <p:sp>
        <p:nvSpPr>
          <p:cNvPr id="101" name="TextBox 100">
            <a:extLst>
              <a:ext uri="{FF2B5EF4-FFF2-40B4-BE49-F238E27FC236}">
                <a16:creationId xmlns:a16="http://schemas.microsoft.com/office/drawing/2014/main" id="{32CB1243-812F-435D-B14B-D59DE6C4DAD6}"/>
              </a:ext>
            </a:extLst>
          </p:cNvPr>
          <p:cNvSpPr txBox="1"/>
          <p:nvPr/>
        </p:nvSpPr>
        <p:spPr>
          <a:xfrm>
            <a:off x="11149798" y="4463619"/>
            <a:ext cx="676788" cy="369332"/>
          </a:xfrm>
          <a:prstGeom prst="rect">
            <a:avLst/>
          </a:prstGeom>
          <a:noFill/>
        </p:spPr>
        <p:txBody>
          <a:bodyPr wrap="none" rtlCol="0">
            <a:spAutoFit/>
          </a:bodyPr>
          <a:lstStyle/>
          <a:p>
            <a:r>
              <a:rPr lang="en-US" dirty="0"/>
              <a:t>[105]</a:t>
            </a:r>
          </a:p>
        </p:txBody>
      </p:sp>
      <p:sp>
        <p:nvSpPr>
          <p:cNvPr id="102" name="TextBox 101">
            <a:extLst>
              <a:ext uri="{FF2B5EF4-FFF2-40B4-BE49-F238E27FC236}">
                <a16:creationId xmlns:a16="http://schemas.microsoft.com/office/drawing/2014/main" id="{CFD18D32-088D-44F8-A7D9-FF4CF99F63F4}"/>
              </a:ext>
            </a:extLst>
          </p:cNvPr>
          <p:cNvSpPr txBox="1"/>
          <p:nvPr/>
        </p:nvSpPr>
        <p:spPr>
          <a:xfrm>
            <a:off x="11147422" y="1823715"/>
            <a:ext cx="559769" cy="369332"/>
          </a:xfrm>
          <a:prstGeom prst="rect">
            <a:avLst/>
          </a:prstGeom>
          <a:noFill/>
        </p:spPr>
        <p:txBody>
          <a:bodyPr wrap="none" rtlCol="0">
            <a:spAutoFit/>
          </a:bodyPr>
          <a:lstStyle/>
          <a:p>
            <a:r>
              <a:rPr lang="en-US" dirty="0"/>
              <a:t>[65]</a:t>
            </a:r>
          </a:p>
        </p:txBody>
      </p:sp>
      <p:sp>
        <p:nvSpPr>
          <p:cNvPr id="103" name="TextBox 102">
            <a:extLst>
              <a:ext uri="{FF2B5EF4-FFF2-40B4-BE49-F238E27FC236}">
                <a16:creationId xmlns:a16="http://schemas.microsoft.com/office/drawing/2014/main" id="{88F879A5-A951-40EA-9B02-72DBD4DB853E}"/>
              </a:ext>
            </a:extLst>
          </p:cNvPr>
          <p:cNvSpPr txBox="1"/>
          <p:nvPr/>
        </p:nvSpPr>
        <p:spPr>
          <a:xfrm>
            <a:off x="11174965" y="3069231"/>
            <a:ext cx="559769" cy="369332"/>
          </a:xfrm>
          <a:prstGeom prst="rect">
            <a:avLst/>
          </a:prstGeom>
          <a:noFill/>
        </p:spPr>
        <p:txBody>
          <a:bodyPr wrap="none" rtlCol="0">
            <a:spAutoFit/>
          </a:bodyPr>
          <a:lstStyle/>
          <a:p>
            <a:r>
              <a:rPr lang="en-US" dirty="0"/>
              <a:t>[80]</a:t>
            </a:r>
          </a:p>
        </p:txBody>
      </p:sp>
      <p:sp>
        <p:nvSpPr>
          <p:cNvPr id="115" name="Hexagon 114">
            <a:extLst>
              <a:ext uri="{FF2B5EF4-FFF2-40B4-BE49-F238E27FC236}">
                <a16:creationId xmlns:a16="http://schemas.microsoft.com/office/drawing/2014/main" id="{7F9BDAD3-BDB9-4699-80D1-8EF11085B951}"/>
              </a:ext>
            </a:extLst>
          </p:cNvPr>
          <p:cNvSpPr/>
          <p:nvPr/>
        </p:nvSpPr>
        <p:spPr>
          <a:xfrm>
            <a:off x="5641584" y="5841039"/>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16" name="Hexagon 115">
            <a:extLst>
              <a:ext uri="{FF2B5EF4-FFF2-40B4-BE49-F238E27FC236}">
                <a16:creationId xmlns:a16="http://schemas.microsoft.com/office/drawing/2014/main" id="{AC23E27E-0E0D-4746-8489-36B52C8AC9B9}"/>
              </a:ext>
            </a:extLst>
          </p:cNvPr>
          <p:cNvSpPr/>
          <p:nvPr/>
        </p:nvSpPr>
        <p:spPr>
          <a:xfrm>
            <a:off x="5621009" y="5061225"/>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17" name="Hexagon 116">
            <a:extLst>
              <a:ext uri="{FF2B5EF4-FFF2-40B4-BE49-F238E27FC236}">
                <a16:creationId xmlns:a16="http://schemas.microsoft.com/office/drawing/2014/main" id="{3073BD41-6111-45F2-96D5-9ACCCAE33F42}"/>
              </a:ext>
            </a:extLst>
          </p:cNvPr>
          <p:cNvSpPr/>
          <p:nvPr/>
        </p:nvSpPr>
        <p:spPr>
          <a:xfrm>
            <a:off x="5650518" y="4342482"/>
            <a:ext cx="587229" cy="494950"/>
          </a:xfrm>
          <a:prstGeom prst="hexagon">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18" name="Oval 117">
            <a:extLst>
              <a:ext uri="{FF2B5EF4-FFF2-40B4-BE49-F238E27FC236}">
                <a16:creationId xmlns:a16="http://schemas.microsoft.com/office/drawing/2014/main" id="{D96910F1-EC21-4BC7-8689-156E6A5A7E83}"/>
              </a:ext>
            </a:extLst>
          </p:cNvPr>
          <p:cNvSpPr/>
          <p:nvPr/>
        </p:nvSpPr>
        <p:spPr>
          <a:xfrm>
            <a:off x="1816195" y="346359"/>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0" name="Oval 119">
            <a:extLst>
              <a:ext uri="{FF2B5EF4-FFF2-40B4-BE49-F238E27FC236}">
                <a16:creationId xmlns:a16="http://schemas.microsoft.com/office/drawing/2014/main" id="{95899C2E-5453-47F1-9BD2-4F8EEC7AEA17}"/>
              </a:ext>
            </a:extLst>
          </p:cNvPr>
          <p:cNvSpPr/>
          <p:nvPr/>
        </p:nvSpPr>
        <p:spPr>
          <a:xfrm>
            <a:off x="1797474" y="1196146"/>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21" name="Oval 120">
            <a:extLst>
              <a:ext uri="{FF2B5EF4-FFF2-40B4-BE49-F238E27FC236}">
                <a16:creationId xmlns:a16="http://schemas.microsoft.com/office/drawing/2014/main" id="{972E2789-4E8F-4E9C-93AC-016FE2D57D7A}"/>
              </a:ext>
            </a:extLst>
          </p:cNvPr>
          <p:cNvSpPr/>
          <p:nvPr/>
        </p:nvSpPr>
        <p:spPr>
          <a:xfrm>
            <a:off x="1818902" y="2030051"/>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2" name="Oval 121">
            <a:extLst>
              <a:ext uri="{FF2B5EF4-FFF2-40B4-BE49-F238E27FC236}">
                <a16:creationId xmlns:a16="http://schemas.microsoft.com/office/drawing/2014/main" id="{BB33911D-470A-4C51-B779-51ED579B4A4C}"/>
              </a:ext>
            </a:extLst>
          </p:cNvPr>
          <p:cNvSpPr/>
          <p:nvPr/>
        </p:nvSpPr>
        <p:spPr>
          <a:xfrm>
            <a:off x="1816195" y="2863134"/>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3" name="Oval 122">
            <a:extLst>
              <a:ext uri="{FF2B5EF4-FFF2-40B4-BE49-F238E27FC236}">
                <a16:creationId xmlns:a16="http://schemas.microsoft.com/office/drawing/2014/main" id="{F6FE937B-F838-4D3B-A15B-899ABD598346}"/>
              </a:ext>
            </a:extLst>
          </p:cNvPr>
          <p:cNvSpPr/>
          <p:nvPr/>
        </p:nvSpPr>
        <p:spPr>
          <a:xfrm>
            <a:off x="1797474" y="3755828"/>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24" name="Oval 123">
            <a:extLst>
              <a:ext uri="{FF2B5EF4-FFF2-40B4-BE49-F238E27FC236}">
                <a16:creationId xmlns:a16="http://schemas.microsoft.com/office/drawing/2014/main" id="{6F91D18A-79B8-40E8-A5BF-CEC7BA95EEE0}"/>
              </a:ext>
            </a:extLst>
          </p:cNvPr>
          <p:cNvSpPr/>
          <p:nvPr/>
        </p:nvSpPr>
        <p:spPr>
          <a:xfrm>
            <a:off x="1797474" y="4622905"/>
            <a:ext cx="461395" cy="494950"/>
          </a:xfrm>
          <a:prstGeom prst="ellipse">
            <a:avLst/>
          </a:prstGeom>
          <a:solidFill>
            <a:schemeClr val="accent1">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cxnSp>
        <p:nvCxnSpPr>
          <p:cNvPr id="131" name="Straight Arrow Connector 130">
            <a:extLst>
              <a:ext uri="{FF2B5EF4-FFF2-40B4-BE49-F238E27FC236}">
                <a16:creationId xmlns:a16="http://schemas.microsoft.com/office/drawing/2014/main" id="{121E557B-C2C1-49ED-9471-686628842B37}"/>
              </a:ext>
            </a:extLst>
          </p:cNvPr>
          <p:cNvCxnSpPr>
            <a:cxnSpLocks/>
            <a:stCxn id="118" idx="6"/>
            <a:endCxn id="4" idx="2"/>
          </p:cNvCxnSpPr>
          <p:nvPr/>
        </p:nvCxnSpPr>
        <p:spPr>
          <a:xfrm>
            <a:off x="2277590" y="593834"/>
            <a:ext cx="3502528" cy="124537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9F22CECC-408F-4ACA-A2F1-1DF3D20F8A4B}"/>
              </a:ext>
            </a:extLst>
          </p:cNvPr>
          <p:cNvSpPr txBox="1"/>
          <p:nvPr/>
        </p:nvSpPr>
        <p:spPr>
          <a:xfrm>
            <a:off x="5633669" y="652037"/>
            <a:ext cx="880128" cy="276999"/>
          </a:xfrm>
          <a:prstGeom prst="rect">
            <a:avLst/>
          </a:prstGeom>
          <a:noFill/>
        </p:spPr>
        <p:txBody>
          <a:bodyPr wrap="square" rtlCol="0">
            <a:spAutoFit/>
          </a:bodyPr>
          <a:lstStyle/>
          <a:p>
            <a:r>
              <a:rPr lang="en-US" sz="1200" dirty="0"/>
              <a:t>Kingsport</a:t>
            </a:r>
            <a:endParaRPr lang="en-US" sz="1400" dirty="0"/>
          </a:p>
        </p:txBody>
      </p:sp>
      <p:sp>
        <p:nvSpPr>
          <p:cNvPr id="168" name="TextBox 167">
            <a:extLst>
              <a:ext uri="{FF2B5EF4-FFF2-40B4-BE49-F238E27FC236}">
                <a16:creationId xmlns:a16="http://schemas.microsoft.com/office/drawing/2014/main" id="{4C45DD55-BC59-4585-BA96-4E25B93E0EA5}"/>
              </a:ext>
            </a:extLst>
          </p:cNvPr>
          <p:cNvSpPr txBox="1"/>
          <p:nvPr/>
        </p:nvSpPr>
        <p:spPr>
          <a:xfrm>
            <a:off x="5662223" y="1336909"/>
            <a:ext cx="880128" cy="276999"/>
          </a:xfrm>
          <a:prstGeom prst="rect">
            <a:avLst/>
          </a:prstGeom>
          <a:noFill/>
        </p:spPr>
        <p:txBody>
          <a:bodyPr wrap="square" rtlCol="0">
            <a:spAutoFit/>
          </a:bodyPr>
          <a:lstStyle/>
          <a:p>
            <a:r>
              <a:rPr lang="en-US" sz="1200" dirty="0"/>
              <a:t>Danville</a:t>
            </a:r>
            <a:endParaRPr lang="en-US" sz="1400" dirty="0"/>
          </a:p>
        </p:txBody>
      </p:sp>
      <p:sp>
        <p:nvSpPr>
          <p:cNvPr id="169" name="TextBox 168">
            <a:extLst>
              <a:ext uri="{FF2B5EF4-FFF2-40B4-BE49-F238E27FC236}">
                <a16:creationId xmlns:a16="http://schemas.microsoft.com/office/drawing/2014/main" id="{F8C40DDF-7015-4ECE-AC1E-22A44A529F25}"/>
              </a:ext>
            </a:extLst>
          </p:cNvPr>
          <p:cNvSpPr txBox="1"/>
          <p:nvPr/>
        </p:nvSpPr>
        <p:spPr>
          <a:xfrm>
            <a:off x="5701988" y="2029467"/>
            <a:ext cx="880128" cy="276999"/>
          </a:xfrm>
          <a:prstGeom prst="rect">
            <a:avLst/>
          </a:prstGeom>
          <a:noFill/>
        </p:spPr>
        <p:txBody>
          <a:bodyPr wrap="square" rtlCol="0">
            <a:spAutoFit/>
          </a:bodyPr>
          <a:lstStyle/>
          <a:p>
            <a:r>
              <a:rPr lang="en-US" sz="1200" dirty="0"/>
              <a:t>Macon</a:t>
            </a:r>
            <a:endParaRPr lang="en-US" sz="1400" dirty="0"/>
          </a:p>
        </p:txBody>
      </p:sp>
      <p:sp>
        <p:nvSpPr>
          <p:cNvPr id="170" name="TextBox 169">
            <a:extLst>
              <a:ext uri="{FF2B5EF4-FFF2-40B4-BE49-F238E27FC236}">
                <a16:creationId xmlns:a16="http://schemas.microsoft.com/office/drawing/2014/main" id="{45063793-243B-43A6-88EC-D024393AA772}"/>
              </a:ext>
            </a:extLst>
          </p:cNvPr>
          <p:cNvSpPr txBox="1"/>
          <p:nvPr/>
        </p:nvSpPr>
        <p:spPr>
          <a:xfrm>
            <a:off x="5693114" y="2687532"/>
            <a:ext cx="880128" cy="276999"/>
          </a:xfrm>
          <a:prstGeom prst="rect">
            <a:avLst/>
          </a:prstGeom>
          <a:noFill/>
        </p:spPr>
        <p:txBody>
          <a:bodyPr wrap="square" rtlCol="0">
            <a:spAutoFit/>
          </a:bodyPr>
          <a:lstStyle/>
          <a:p>
            <a:r>
              <a:rPr lang="en-US" sz="1200" dirty="0"/>
              <a:t>Selma</a:t>
            </a:r>
            <a:endParaRPr lang="en-US" sz="1400" dirty="0"/>
          </a:p>
        </p:txBody>
      </p:sp>
      <p:sp>
        <p:nvSpPr>
          <p:cNvPr id="171" name="TextBox 170">
            <a:extLst>
              <a:ext uri="{FF2B5EF4-FFF2-40B4-BE49-F238E27FC236}">
                <a16:creationId xmlns:a16="http://schemas.microsoft.com/office/drawing/2014/main" id="{B4762319-F810-442B-93AD-9B20C4F6E797}"/>
              </a:ext>
            </a:extLst>
          </p:cNvPr>
          <p:cNvSpPr txBox="1"/>
          <p:nvPr/>
        </p:nvSpPr>
        <p:spPr>
          <a:xfrm>
            <a:off x="5614200" y="3357496"/>
            <a:ext cx="880128" cy="276999"/>
          </a:xfrm>
          <a:prstGeom prst="rect">
            <a:avLst/>
          </a:prstGeom>
          <a:noFill/>
        </p:spPr>
        <p:txBody>
          <a:bodyPr wrap="square" rtlCol="0">
            <a:spAutoFit/>
          </a:bodyPr>
          <a:lstStyle/>
          <a:p>
            <a:r>
              <a:rPr lang="en-US" sz="1200" dirty="0"/>
              <a:t>Columbus</a:t>
            </a:r>
            <a:endParaRPr lang="en-US" sz="1400" dirty="0"/>
          </a:p>
        </p:txBody>
      </p:sp>
      <p:sp>
        <p:nvSpPr>
          <p:cNvPr id="172" name="TextBox 171">
            <a:extLst>
              <a:ext uri="{FF2B5EF4-FFF2-40B4-BE49-F238E27FC236}">
                <a16:creationId xmlns:a16="http://schemas.microsoft.com/office/drawing/2014/main" id="{9FFA313B-4634-4E7D-956C-808982672BE9}"/>
              </a:ext>
            </a:extLst>
          </p:cNvPr>
          <p:cNvSpPr txBox="1"/>
          <p:nvPr/>
        </p:nvSpPr>
        <p:spPr>
          <a:xfrm>
            <a:off x="5634661" y="4028061"/>
            <a:ext cx="880128" cy="276999"/>
          </a:xfrm>
          <a:prstGeom prst="rect">
            <a:avLst/>
          </a:prstGeom>
          <a:noFill/>
        </p:spPr>
        <p:txBody>
          <a:bodyPr wrap="square" rtlCol="0">
            <a:spAutoFit/>
          </a:bodyPr>
          <a:lstStyle/>
          <a:p>
            <a:r>
              <a:rPr lang="en-US" sz="1200" dirty="0"/>
              <a:t>Allentown</a:t>
            </a:r>
            <a:endParaRPr lang="en-US" sz="1400" dirty="0"/>
          </a:p>
        </p:txBody>
      </p:sp>
      <p:sp>
        <p:nvSpPr>
          <p:cNvPr id="173" name="TextBox 172">
            <a:extLst>
              <a:ext uri="{FF2B5EF4-FFF2-40B4-BE49-F238E27FC236}">
                <a16:creationId xmlns:a16="http://schemas.microsoft.com/office/drawing/2014/main" id="{76E15084-915C-4EC0-88F3-57E46838FB5B}"/>
              </a:ext>
            </a:extLst>
          </p:cNvPr>
          <p:cNvSpPr txBox="1"/>
          <p:nvPr/>
        </p:nvSpPr>
        <p:spPr>
          <a:xfrm>
            <a:off x="5511147" y="4784950"/>
            <a:ext cx="930768" cy="276999"/>
          </a:xfrm>
          <a:prstGeom prst="rect">
            <a:avLst/>
          </a:prstGeom>
          <a:noFill/>
        </p:spPr>
        <p:txBody>
          <a:bodyPr wrap="square" rtlCol="0">
            <a:spAutoFit/>
          </a:bodyPr>
          <a:lstStyle/>
          <a:p>
            <a:r>
              <a:rPr lang="en-US" sz="1200" dirty="0"/>
              <a:t>Whitewater</a:t>
            </a:r>
            <a:endParaRPr lang="en-US" sz="1400" dirty="0"/>
          </a:p>
        </p:txBody>
      </p:sp>
      <p:sp>
        <p:nvSpPr>
          <p:cNvPr id="174" name="TextBox 173">
            <a:extLst>
              <a:ext uri="{FF2B5EF4-FFF2-40B4-BE49-F238E27FC236}">
                <a16:creationId xmlns:a16="http://schemas.microsoft.com/office/drawing/2014/main" id="{92746944-8D5C-419F-B7B1-C4DF324E30AC}"/>
              </a:ext>
            </a:extLst>
          </p:cNvPr>
          <p:cNvSpPr txBox="1"/>
          <p:nvPr/>
        </p:nvSpPr>
        <p:spPr>
          <a:xfrm>
            <a:off x="5536467" y="5513527"/>
            <a:ext cx="880128" cy="276999"/>
          </a:xfrm>
          <a:prstGeom prst="rect">
            <a:avLst/>
          </a:prstGeom>
          <a:noFill/>
        </p:spPr>
        <p:txBody>
          <a:bodyPr wrap="square" rtlCol="0">
            <a:spAutoFit/>
          </a:bodyPr>
          <a:lstStyle/>
          <a:p>
            <a:r>
              <a:rPr lang="en-US" sz="1200" dirty="0"/>
              <a:t>Los </a:t>
            </a:r>
            <a:r>
              <a:rPr lang="en-US" sz="1200" dirty="0" err="1"/>
              <a:t>Canos</a:t>
            </a:r>
            <a:endParaRPr lang="en-US" sz="1400" dirty="0"/>
          </a:p>
        </p:txBody>
      </p:sp>
      <p:sp>
        <p:nvSpPr>
          <p:cNvPr id="175" name="TextBox 174">
            <a:extLst>
              <a:ext uri="{FF2B5EF4-FFF2-40B4-BE49-F238E27FC236}">
                <a16:creationId xmlns:a16="http://schemas.microsoft.com/office/drawing/2014/main" id="{244CAC96-C251-4F84-8CB2-511CE7AA3565}"/>
              </a:ext>
            </a:extLst>
          </p:cNvPr>
          <p:cNvSpPr txBox="1"/>
          <p:nvPr/>
        </p:nvSpPr>
        <p:spPr>
          <a:xfrm>
            <a:off x="5655936" y="6293052"/>
            <a:ext cx="880128" cy="276999"/>
          </a:xfrm>
          <a:prstGeom prst="rect">
            <a:avLst/>
          </a:prstGeom>
          <a:noFill/>
        </p:spPr>
        <p:txBody>
          <a:bodyPr wrap="square" rtlCol="0">
            <a:spAutoFit/>
          </a:bodyPr>
          <a:lstStyle/>
          <a:p>
            <a:r>
              <a:rPr lang="en-US" sz="1200" dirty="0" err="1"/>
              <a:t>Duras</a:t>
            </a:r>
            <a:endParaRPr lang="en-US" sz="1400" dirty="0"/>
          </a:p>
        </p:txBody>
      </p:sp>
      <p:cxnSp>
        <p:nvCxnSpPr>
          <p:cNvPr id="181" name="Straight Arrow Connector 180">
            <a:extLst>
              <a:ext uri="{FF2B5EF4-FFF2-40B4-BE49-F238E27FC236}">
                <a16:creationId xmlns:a16="http://schemas.microsoft.com/office/drawing/2014/main" id="{452B2CB0-A352-4BE9-9EDB-63A571198FEC}"/>
              </a:ext>
            </a:extLst>
          </p:cNvPr>
          <p:cNvCxnSpPr>
            <a:stCxn id="120" idx="6"/>
            <a:endCxn id="2" idx="2"/>
          </p:cNvCxnSpPr>
          <p:nvPr/>
        </p:nvCxnSpPr>
        <p:spPr>
          <a:xfrm flipV="1">
            <a:off x="2258869" y="473238"/>
            <a:ext cx="3526082" cy="9703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3284467-67DD-4026-8781-43E808592F90}"/>
              </a:ext>
            </a:extLst>
          </p:cNvPr>
          <p:cNvCxnSpPr>
            <a:cxnSpLocks/>
            <a:stCxn id="120" idx="6"/>
            <a:endCxn id="4" idx="2"/>
          </p:cNvCxnSpPr>
          <p:nvPr/>
        </p:nvCxnSpPr>
        <p:spPr>
          <a:xfrm>
            <a:off x="2258869" y="1443621"/>
            <a:ext cx="3521249" cy="39558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5627F3AB-CE1D-4AD2-9A1B-B8769AAC1139}"/>
              </a:ext>
            </a:extLst>
          </p:cNvPr>
          <p:cNvCxnSpPr>
            <a:cxnSpLocks/>
            <a:stCxn id="121" idx="6"/>
            <a:endCxn id="7" idx="2"/>
          </p:cNvCxnSpPr>
          <p:nvPr/>
        </p:nvCxnSpPr>
        <p:spPr>
          <a:xfrm>
            <a:off x="2280297" y="2277526"/>
            <a:ext cx="3487238" cy="9005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59F7B897-90CE-4950-8D31-F1B16C6C3B54}"/>
              </a:ext>
            </a:extLst>
          </p:cNvPr>
          <p:cNvCxnSpPr>
            <a:cxnSpLocks/>
            <a:stCxn id="122" idx="6"/>
            <a:endCxn id="4" idx="2"/>
          </p:cNvCxnSpPr>
          <p:nvPr/>
        </p:nvCxnSpPr>
        <p:spPr>
          <a:xfrm flipV="1">
            <a:off x="2277590" y="1839206"/>
            <a:ext cx="3502528" cy="12714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9F1227A3-32B7-46A9-AFAE-68E8EF1B9BAB}"/>
              </a:ext>
            </a:extLst>
          </p:cNvPr>
          <p:cNvCxnSpPr>
            <a:cxnSpLocks/>
            <a:stCxn id="122" idx="6"/>
            <a:endCxn id="7" idx="2"/>
          </p:cNvCxnSpPr>
          <p:nvPr/>
        </p:nvCxnSpPr>
        <p:spPr>
          <a:xfrm>
            <a:off x="2277590" y="3110609"/>
            <a:ext cx="3489945" cy="6747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31D97FB3-8C69-4172-9D4A-31810A772727}"/>
              </a:ext>
            </a:extLst>
          </p:cNvPr>
          <p:cNvCxnSpPr>
            <a:cxnSpLocks/>
            <a:stCxn id="123" idx="6"/>
            <a:endCxn id="4" idx="2"/>
          </p:cNvCxnSpPr>
          <p:nvPr/>
        </p:nvCxnSpPr>
        <p:spPr>
          <a:xfrm flipV="1">
            <a:off x="2258869" y="1839206"/>
            <a:ext cx="3521249" cy="21640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C9088221-AFB8-4B44-8641-66CEE463EC9A}"/>
              </a:ext>
            </a:extLst>
          </p:cNvPr>
          <p:cNvCxnSpPr>
            <a:cxnSpLocks/>
            <a:stCxn id="123" idx="6"/>
            <a:endCxn id="4" idx="2"/>
          </p:cNvCxnSpPr>
          <p:nvPr/>
        </p:nvCxnSpPr>
        <p:spPr>
          <a:xfrm flipV="1">
            <a:off x="2258869" y="1839206"/>
            <a:ext cx="3521249" cy="21640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AB3FE13-C570-47F6-B391-082CBB591501}"/>
              </a:ext>
            </a:extLst>
          </p:cNvPr>
          <p:cNvCxnSpPr>
            <a:cxnSpLocks/>
            <a:stCxn id="124" idx="6"/>
            <a:endCxn id="3" idx="2"/>
          </p:cNvCxnSpPr>
          <p:nvPr/>
        </p:nvCxnSpPr>
        <p:spPr>
          <a:xfrm flipV="1">
            <a:off x="2258869" y="1156568"/>
            <a:ext cx="3526081" cy="371381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199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7FF5C9-BED4-4BBD-83BD-B2CF07B6EE20}"/>
              </a:ext>
            </a:extLst>
          </p:cNvPr>
          <p:cNvSpPr txBox="1"/>
          <p:nvPr/>
        </p:nvSpPr>
        <p:spPr>
          <a:xfrm>
            <a:off x="2250841" y="1974600"/>
            <a:ext cx="7947047" cy="400110"/>
          </a:xfrm>
          <a:prstGeom prst="rect">
            <a:avLst/>
          </a:prstGeom>
          <a:noFill/>
        </p:spPr>
        <p:txBody>
          <a:bodyPr wrap="square" rtlCol="0">
            <a:spAutoFit/>
          </a:bodyPr>
          <a:lstStyle/>
          <a:p>
            <a:r>
              <a:rPr lang="en-US" sz="2000"/>
              <a:t>If we go by the above optimal path, the total transportation cost would be </a:t>
            </a:r>
            <a:endParaRPr lang="en-US" sz="2000" dirty="0"/>
          </a:p>
        </p:txBody>
      </p:sp>
      <p:sp>
        <p:nvSpPr>
          <p:cNvPr id="3" name="TextBox 2">
            <a:extLst>
              <a:ext uri="{FF2B5EF4-FFF2-40B4-BE49-F238E27FC236}">
                <a16:creationId xmlns:a16="http://schemas.microsoft.com/office/drawing/2014/main" id="{A3B6EAC2-A4F9-4968-833D-F1F6D525DC32}"/>
              </a:ext>
            </a:extLst>
          </p:cNvPr>
          <p:cNvSpPr txBox="1"/>
          <p:nvPr/>
        </p:nvSpPr>
        <p:spPr>
          <a:xfrm>
            <a:off x="4929655" y="2967335"/>
            <a:ext cx="2332690" cy="1107996"/>
          </a:xfrm>
          <a:prstGeom prst="rect">
            <a:avLst/>
          </a:prstGeom>
          <a:noFill/>
        </p:spPr>
        <p:txBody>
          <a:bodyPr wrap="none" rtlCol="0">
            <a:spAutoFit/>
          </a:bodyPr>
          <a:lstStyle/>
          <a:p>
            <a:r>
              <a:rPr lang="en-US" sz="6600" dirty="0">
                <a:solidFill>
                  <a:srgbClr val="C00000"/>
                </a:solidFill>
              </a:rPr>
              <a:t>$3693</a:t>
            </a:r>
          </a:p>
        </p:txBody>
      </p:sp>
    </p:spTree>
    <p:extLst>
      <p:ext uri="{BB962C8B-B14F-4D97-AF65-F5344CB8AC3E}">
        <p14:creationId xmlns:p14="http://schemas.microsoft.com/office/powerpoint/2010/main" val="53938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CC1564-915D-4293-9B5C-E6221444F5FE}"/>
              </a:ext>
            </a:extLst>
          </p:cNvPr>
          <p:cNvSpPr>
            <a:spLocks noGrp="1"/>
          </p:cNvSpPr>
          <p:nvPr>
            <p:ph type="title"/>
          </p:nvPr>
        </p:nvSpPr>
        <p:spPr>
          <a:xfrm>
            <a:off x="8177212" y="634946"/>
            <a:ext cx="3372529" cy="5055904"/>
          </a:xfrm>
        </p:spPr>
        <p:txBody>
          <a:bodyPr anchor="ctr">
            <a:normAutofit/>
          </a:bodyPr>
          <a:lstStyle/>
          <a:p>
            <a:r>
              <a:rPr lang="en-US" dirty="0"/>
              <a:t>Conclusion</a:t>
            </a:r>
          </a:p>
        </p:txBody>
      </p:sp>
      <p:cxnSp>
        <p:nvCxnSpPr>
          <p:cNvPr id="12" name="Straight Connector 11">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2">
            <a:extLst>
              <a:ext uri="{FF2B5EF4-FFF2-40B4-BE49-F238E27FC236}">
                <a16:creationId xmlns:a16="http://schemas.microsoft.com/office/drawing/2014/main" id="{E7F647EB-1167-48E4-874C-B2F2627ED4DC}"/>
              </a:ext>
            </a:extLst>
          </p:cNvPr>
          <p:cNvGraphicFramePr>
            <a:graphicFrameLocks noGrp="1"/>
          </p:cNvGraphicFramePr>
          <p:nvPr>
            <p:ph idx="1"/>
            <p:extLst>
              <p:ext uri="{D42A27DB-BD31-4B8C-83A1-F6EECF244321}">
                <p14:modId xmlns:p14="http://schemas.microsoft.com/office/powerpoint/2010/main" val="2014356866"/>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0866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278547C-F47A-43C8-846F-D8AFDAF25508}"/>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a:solidFill>
                  <a:srgbClr val="FFFFFF"/>
                </a:solidFill>
              </a:rPr>
              <a:t>Any Questions?</a:t>
            </a:r>
          </a:p>
        </p:txBody>
      </p:sp>
      <p:pic>
        <p:nvPicPr>
          <p:cNvPr id="5" name="Picture 4">
            <a:extLst>
              <a:ext uri="{FF2B5EF4-FFF2-40B4-BE49-F238E27FC236}">
                <a16:creationId xmlns:a16="http://schemas.microsoft.com/office/drawing/2014/main" id="{EBB3860D-22CC-440A-B6BA-BA331CE2565D}"/>
              </a:ext>
            </a:extLst>
          </p:cNvPr>
          <p:cNvPicPr>
            <a:picLocks noChangeAspect="1"/>
          </p:cNvPicPr>
          <p:nvPr/>
        </p:nvPicPr>
        <p:blipFill rotWithShape="1">
          <a:blip r:embed="rId2"/>
          <a:srcRect l="32824" r="2" b="2"/>
          <a:stretch/>
        </p:blipFill>
        <p:spPr>
          <a:xfrm>
            <a:off x="4639733" y="10"/>
            <a:ext cx="7552266" cy="6857990"/>
          </a:xfrm>
          <a:prstGeom prst="rect">
            <a:avLst/>
          </a:prstGeom>
        </p:spPr>
      </p:pic>
      <p:sp>
        <p:nvSpPr>
          <p:cNvPr id="30" name="Rectangle 2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9384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3B90B8B-F76B-4130-8370-38033EEAC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FE82F-35E0-47BE-A6E6-E513DD0F4673}"/>
              </a:ext>
            </a:extLst>
          </p:cNvPr>
          <p:cNvSpPr>
            <a:spLocks noGrp="1"/>
          </p:cNvSpPr>
          <p:nvPr>
            <p:ph type="title"/>
          </p:nvPr>
        </p:nvSpPr>
        <p:spPr>
          <a:xfrm>
            <a:off x="5144679" y="634946"/>
            <a:ext cx="6405063" cy="1450757"/>
          </a:xfrm>
        </p:spPr>
        <p:txBody>
          <a:bodyPr>
            <a:normAutofit/>
          </a:bodyPr>
          <a:lstStyle/>
          <a:p>
            <a:r>
              <a:rPr lang="en-US"/>
              <a:t>Additional information</a:t>
            </a:r>
          </a:p>
        </p:txBody>
      </p:sp>
      <p:pic>
        <p:nvPicPr>
          <p:cNvPr id="7" name="Picture 6" descr="A person standing in front of a barrel&#10;&#10;Description automatically generated">
            <a:extLst>
              <a:ext uri="{FF2B5EF4-FFF2-40B4-BE49-F238E27FC236}">
                <a16:creationId xmlns:a16="http://schemas.microsoft.com/office/drawing/2014/main" id="{8E0B3B1F-42F1-4A14-8707-33486477CFFF}"/>
              </a:ext>
            </a:extLst>
          </p:cNvPr>
          <p:cNvPicPr>
            <a:picLocks noChangeAspect="1"/>
          </p:cNvPicPr>
          <p:nvPr/>
        </p:nvPicPr>
        <p:blipFill rotWithShape="1">
          <a:blip r:embed="rId2">
            <a:extLst>
              <a:ext uri="{28A0092B-C50C-407E-A947-70E740481C1C}">
                <a14:useLocalDpi xmlns:a14="http://schemas.microsoft.com/office/drawing/2010/main" val="0"/>
              </a:ext>
            </a:extLst>
          </a:blip>
          <a:srcRect l="5424" r="-2" b="-2"/>
          <a:stretch/>
        </p:blipFill>
        <p:spPr>
          <a:xfrm>
            <a:off x="633999" y="581098"/>
            <a:ext cx="4020297" cy="2476136"/>
          </a:xfrm>
          <a:prstGeom prst="rect">
            <a:avLst/>
          </a:prstGeom>
        </p:spPr>
      </p:pic>
      <p:cxnSp>
        <p:nvCxnSpPr>
          <p:cNvPr id="19" name="Straight Connector 18">
            <a:extLst>
              <a:ext uri="{FF2B5EF4-FFF2-40B4-BE49-F238E27FC236}">
                <a16:creationId xmlns:a16="http://schemas.microsoft.com/office/drawing/2014/main" id="{C2D93264-3FF9-4175-A7FA-F927F0F77A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ign in front of a wire fence&#10;&#10;Description automatically generated">
            <a:extLst>
              <a:ext uri="{FF2B5EF4-FFF2-40B4-BE49-F238E27FC236}">
                <a16:creationId xmlns:a16="http://schemas.microsoft.com/office/drawing/2014/main" id="{A1708819-F794-4D63-A03E-49314C330004}"/>
              </a:ext>
            </a:extLst>
          </p:cNvPr>
          <p:cNvPicPr>
            <a:picLocks noChangeAspect="1"/>
          </p:cNvPicPr>
          <p:nvPr/>
        </p:nvPicPr>
        <p:blipFill rotWithShape="1">
          <a:blip r:embed="rId3">
            <a:extLst>
              <a:ext uri="{28A0092B-C50C-407E-A947-70E740481C1C}">
                <a14:useLocalDpi xmlns:a14="http://schemas.microsoft.com/office/drawing/2010/main" val="0"/>
              </a:ext>
            </a:extLst>
          </a:blip>
          <a:srcRect r="5423" b="-2"/>
          <a:stretch/>
        </p:blipFill>
        <p:spPr>
          <a:xfrm>
            <a:off x="633999" y="3218101"/>
            <a:ext cx="4020296" cy="2476136"/>
          </a:xfrm>
          <a:prstGeom prst="rect">
            <a:avLst/>
          </a:prstGeom>
        </p:spPr>
      </p:pic>
      <p:sp>
        <p:nvSpPr>
          <p:cNvPr id="3" name="Content Placeholder 2">
            <a:extLst>
              <a:ext uri="{FF2B5EF4-FFF2-40B4-BE49-F238E27FC236}">
                <a16:creationId xmlns:a16="http://schemas.microsoft.com/office/drawing/2014/main" id="{2A0E0947-2C4C-4816-96F0-58589DB8D5C5}"/>
              </a:ext>
            </a:extLst>
          </p:cNvPr>
          <p:cNvSpPr>
            <a:spLocks noGrp="1"/>
          </p:cNvSpPr>
          <p:nvPr>
            <p:ph idx="1"/>
          </p:nvPr>
        </p:nvSpPr>
        <p:spPr>
          <a:xfrm>
            <a:off x="5144679" y="2198914"/>
            <a:ext cx="6405063" cy="3670180"/>
          </a:xfrm>
        </p:spPr>
        <p:txBody>
          <a:bodyPr>
            <a:normAutofit/>
          </a:bodyPr>
          <a:lstStyle/>
          <a:p>
            <a:pPr>
              <a:buFont typeface="Wingdings" panose="05000000000000000000" pitchFamily="2" charset="2"/>
              <a:buChar char="v"/>
            </a:pPr>
            <a:r>
              <a:rPr lang="en-US" dirty="0"/>
              <a:t>  The chemical wastes that will be hauled can be hazardous to humans and the environment if they leak. In addition, a number of towns and communities in the region where the plants are located prohibit hazardous materials from being shipped through their municipal limits. Thus, not only will the shipments have to be handled carefully and transported at reduced speeds, they will also have to traverse circuitous routes in many cases. </a:t>
            </a:r>
          </a:p>
          <a:p>
            <a:pPr>
              <a:buFont typeface="Wingdings" panose="05000000000000000000" pitchFamily="2" charset="2"/>
              <a:buChar char="v"/>
            </a:pPr>
            <a:endParaRPr lang="en-US" dirty="0"/>
          </a:p>
          <a:p>
            <a:endParaRPr lang="en-US" dirty="0"/>
          </a:p>
        </p:txBody>
      </p:sp>
      <p:sp>
        <p:nvSpPr>
          <p:cNvPr id="21" name="Rectangle 20">
            <a:extLst>
              <a:ext uri="{FF2B5EF4-FFF2-40B4-BE49-F238E27FC236}">
                <a16:creationId xmlns:a16="http://schemas.microsoft.com/office/drawing/2014/main" id="{91C67939-3FD0-4B45-8AA4-9FE55C7EE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981A96A-A87C-4F87-845A-3B0A6529F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145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BA252-60C2-4782-A3DA-6B188FC35D5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dirty="0"/>
              <a:t>Method</a:t>
            </a:r>
          </a:p>
        </p:txBody>
      </p:sp>
      <p:pic>
        <p:nvPicPr>
          <p:cNvPr id="7" name="Picture 6" descr="A picture containing person, eating, young, holding&#10;&#10;Description automatically generated">
            <a:extLst>
              <a:ext uri="{FF2B5EF4-FFF2-40B4-BE49-F238E27FC236}">
                <a16:creationId xmlns:a16="http://schemas.microsoft.com/office/drawing/2014/main" id="{F37B7D84-A772-4F94-BB7C-F5D4B9CAB6D7}"/>
              </a:ext>
            </a:extLst>
          </p:cNvPr>
          <p:cNvPicPr>
            <a:picLocks noChangeAspect="1"/>
          </p:cNvPicPr>
          <p:nvPr/>
        </p:nvPicPr>
        <p:blipFill rotWithShape="1">
          <a:blip r:embed="rId2">
            <a:extLst>
              <a:ext uri="{28A0092B-C50C-407E-A947-70E740481C1C}">
                <a14:useLocalDpi xmlns:a14="http://schemas.microsoft.com/office/drawing/2010/main" val="0"/>
              </a:ext>
            </a:extLst>
          </a:blip>
          <a:srcRect t="890" b="5545"/>
          <a:stretch/>
        </p:blipFill>
        <p:spPr>
          <a:xfrm>
            <a:off x="81130" y="3292333"/>
            <a:ext cx="3349968" cy="3041983"/>
          </a:xfrm>
          <a:prstGeom prst="rect">
            <a:avLst/>
          </a:prstGeom>
        </p:spPr>
      </p:pic>
      <p:cxnSp>
        <p:nvCxnSpPr>
          <p:cNvPr id="81" name="Straight Connector 80">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A837C3-EAF1-46CA-B67B-33AD6B38DDB9}"/>
              </a:ext>
            </a:extLst>
          </p:cNvPr>
          <p:cNvSpPr>
            <a:spLocks noGrp="1"/>
          </p:cNvSpPr>
          <p:nvPr>
            <p:ph idx="1"/>
          </p:nvPr>
        </p:nvSpPr>
        <p:spPr>
          <a:xfrm>
            <a:off x="6411684" y="2198914"/>
            <a:ext cx="5127172" cy="3670180"/>
          </a:xfrm>
        </p:spPr>
        <p:txBody>
          <a:bodyPr vert="horz" lIns="91440" tIns="45720" rIns="91440" bIns="45720" rtlCol="0">
            <a:normAutofit/>
          </a:bodyPr>
          <a:lstStyle/>
          <a:p>
            <a:pPr marL="0" indent="0">
              <a:buNone/>
            </a:pPr>
            <a:r>
              <a:rPr lang="en-US" cap="all" spc="200" dirty="0">
                <a:latin typeface="+mj-lt"/>
              </a:rPr>
              <a:t>What would be the appropriate method that give us the optimal solution which results in minimum transportation cost?</a:t>
            </a:r>
          </a:p>
        </p:txBody>
      </p:sp>
      <p:sp>
        <p:nvSpPr>
          <p:cNvPr id="83" name="Rectangle 82">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196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46BAD-8303-47BE-B147-FDAEA1AA8017}"/>
              </a:ext>
            </a:extLst>
          </p:cNvPr>
          <p:cNvSpPr>
            <a:spLocks noGrp="1"/>
          </p:cNvSpPr>
          <p:nvPr>
            <p:ph type="ctrTitle"/>
          </p:nvPr>
        </p:nvSpPr>
        <p:spPr>
          <a:xfrm>
            <a:off x="8141110" y="639097"/>
            <a:ext cx="3401961" cy="3686015"/>
          </a:xfrm>
        </p:spPr>
        <p:txBody>
          <a:bodyPr>
            <a:normAutofit fontScale="90000"/>
          </a:bodyPr>
          <a:lstStyle/>
          <a:p>
            <a:r>
              <a:rPr lang="en-US" sz="4100" dirty="0"/>
              <a:t>Transportation &amp; Transshipment Model based problem by Using </a:t>
            </a:r>
            <a:r>
              <a:rPr lang="en-US" sz="4100" dirty="0" err="1"/>
              <a:t>LPSolver</a:t>
            </a:r>
            <a:r>
              <a:rPr lang="en-US" sz="4100" dirty="0"/>
              <a:t>.</a:t>
            </a:r>
            <a:br>
              <a:rPr lang="en-US" sz="4100" dirty="0"/>
            </a:br>
            <a:endParaRPr lang="en-US" sz="4100" dirty="0"/>
          </a:p>
        </p:txBody>
      </p:sp>
      <p:pic>
        <p:nvPicPr>
          <p:cNvPr id="20" name="Picture 19" descr="A truck driving down a dirt road&#10;&#10;Description automatically generated">
            <a:extLst>
              <a:ext uri="{FF2B5EF4-FFF2-40B4-BE49-F238E27FC236}">
                <a16:creationId xmlns:a16="http://schemas.microsoft.com/office/drawing/2014/main" id="{26401956-3EA9-4A7A-B28E-AC48BE4AA865}"/>
              </a:ext>
            </a:extLst>
          </p:cNvPr>
          <p:cNvPicPr>
            <a:picLocks noChangeAspect="1"/>
          </p:cNvPicPr>
          <p:nvPr/>
        </p:nvPicPr>
        <p:blipFill rotWithShape="1">
          <a:blip r:embed="rId2">
            <a:extLst>
              <a:ext uri="{28A0092B-C50C-407E-A947-70E740481C1C}">
                <a14:useLocalDpi xmlns:a14="http://schemas.microsoft.com/office/drawing/2010/main" val="0"/>
              </a:ext>
            </a:extLst>
          </a:blip>
          <a:srcRect l="17085" r="20933"/>
          <a:stretch/>
        </p:blipFill>
        <p:spPr>
          <a:xfrm>
            <a:off x="1305515" y="457200"/>
            <a:ext cx="5569185" cy="5054156"/>
          </a:xfrm>
          <a:prstGeom prst="rect">
            <a:avLst/>
          </a:prstGeom>
        </p:spPr>
      </p:pic>
      <p:cxnSp>
        <p:nvCxnSpPr>
          <p:cNvPr id="45" name="Straight Connector 4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511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F77FDC-EBD9-4210-B9CB-C37D38ACFB7B}"/>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APPROACHES</a:t>
            </a: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B75B654-6116-45DE-8F5E-4509067E9DEF}"/>
              </a:ext>
            </a:extLst>
          </p:cNvPr>
          <p:cNvGraphicFramePr>
            <a:graphicFrameLocks noGrp="1"/>
          </p:cNvGraphicFramePr>
          <p:nvPr>
            <p:ph idx="1"/>
            <p:extLst>
              <p:ext uri="{D42A27DB-BD31-4B8C-83A1-F6EECF244321}">
                <p14:modId xmlns:p14="http://schemas.microsoft.com/office/powerpoint/2010/main" val="278651014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624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E7A49-26F9-4099-9CF6-2B01E16577E0}"/>
              </a:ext>
            </a:extLst>
          </p:cNvPr>
          <p:cNvSpPr>
            <a:spLocks noGrp="1"/>
          </p:cNvSpPr>
          <p:nvPr>
            <p:ph type="title"/>
          </p:nvPr>
        </p:nvSpPr>
        <p:spPr>
          <a:xfrm>
            <a:off x="4974771" y="634946"/>
            <a:ext cx="6574972" cy="1450757"/>
          </a:xfrm>
        </p:spPr>
        <p:txBody>
          <a:bodyPr>
            <a:normAutofit/>
          </a:bodyPr>
          <a:lstStyle/>
          <a:p>
            <a:r>
              <a:rPr lang="en-US" dirty="0"/>
              <a:t>Transportation Problem Description</a:t>
            </a:r>
          </a:p>
        </p:txBody>
      </p:sp>
      <p:pic>
        <p:nvPicPr>
          <p:cNvPr id="7" name="Graphic 6" descr="Truck">
            <a:extLst>
              <a:ext uri="{FF2B5EF4-FFF2-40B4-BE49-F238E27FC236}">
                <a16:creationId xmlns:a16="http://schemas.microsoft.com/office/drawing/2014/main" id="{F82D4057-D479-4AF7-9896-A87C05BCF8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cxnSp>
        <p:nvCxnSpPr>
          <p:cNvPr id="11" name="Straight Connector 13">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3F9C1F-CF0B-4356-9C60-92BB1C351B88}"/>
              </a:ext>
            </a:extLst>
          </p:cNvPr>
          <p:cNvSpPr>
            <a:spLocks noGrp="1"/>
          </p:cNvSpPr>
          <p:nvPr>
            <p:ph idx="1"/>
          </p:nvPr>
        </p:nvSpPr>
        <p:spPr>
          <a:xfrm>
            <a:off x="4974769" y="2198914"/>
            <a:ext cx="6574973" cy="3670180"/>
          </a:xfrm>
        </p:spPr>
        <p:txBody>
          <a:bodyPr>
            <a:normAutofit/>
          </a:bodyPr>
          <a:lstStyle/>
          <a:p>
            <a:r>
              <a:rPr lang="en-US" dirty="0"/>
              <a:t>Transportation problem deals with the distribution of goods from sources to destination.</a:t>
            </a:r>
          </a:p>
          <a:p>
            <a:r>
              <a:rPr lang="en-US" dirty="0"/>
              <a:t> It aims to find the best way to fulfill the demand using the capacity of supply points.</a:t>
            </a:r>
          </a:p>
          <a:p>
            <a:r>
              <a:rPr lang="en-US" dirty="0"/>
              <a:t>We are trying to find the optimal approach to minimize cost of shipping the product from one supply point to a demand point. </a:t>
            </a:r>
          </a:p>
          <a:p>
            <a:endParaRPr lang="en-US" dirty="0"/>
          </a:p>
        </p:txBody>
      </p:sp>
      <p:sp>
        <p:nvSpPr>
          <p:cNvPr id="13" name="Rectangle 15">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977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76B620-856F-4195-A98A-0439902F0551}"/>
              </a:ext>
            </a:extLst>
          </p:cNvPr>
          <p:cNvSpPr>
            <a:spLocks noGrp="1"/>
          </p:cNvSpPr>
          <p:nvPr>
            <p:ph type="title"/>
          </p:nvPr>
        </p:nvSpPr>
        <p:spPr>
          <a:xfrm>
            <a:off x="8177212" y="634946"/>
            <a:ext cx="3372529" cy="5055904"/>
          </a:xfrm>
        </p:spPr>
        <p:txBody>
          <a:bodyPr anchor="ctr">
            <a:normAutofit/>
          </a:bodyPr>
          <a:lstStyle/>
          <a:p>
            <a:r>
              <a:rPr lang="en-US" sz="4100"/>
              <a:t>Transportation Problem Formulation</a:t>
            </a:r>
          </a:p>
        </p:txBody>
      </p:sp>
      <p:cxnSp>
        <p:nvCxnSpPr>
          <p:cNvPr id="17" name="Straight Connector 16">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FC6785BD-80CC-4828-82CD-B115B0E29932}"/>
              </a:ext>
            </a:extLst>
          </p:cNvPr>
          <p:cNvGraphicFramePr>
            <a:graphicFrameLocks noGrp="1"/>
          </p:cNvGraphicFramePr>
          <p:nvPr>
            <p:ph idx="1"/>
            <p:extLst>
              <p:ext uri="{D42A27DB-BD31-4B8C-83A1-F6EECF244321}">
                <p14:modId xmlns:p14="http://schemas.microsoft.com/office/powerpoint/2010/main" val="2341195514"/>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737679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941</TotalTime>
  <Words>1940</Words>
  <Application>Microsoft Office PowerPoint</Application>
  <PresentationFormat>Widescreen</PresentationFormat>
  <Paragraphs>413</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Cambria</vt:lpstr>
      <vt:lpstr>Wingdings</vt:lpstr>
      <vt:lpstr>Retrospect</vt:lpstr>
      <vt:lpstr>    Quantitative Management Modelling         Group Presentation     Title : Shipping &amp; Transportation Analysis</vt:lpstr>
      <vt:lpstr>AGENDA</vt:lpstr>
      <vt:lpstr>PROBLEM STATEMENT</vt:lpstr>
      <vt:lpstr>Additional information</vt:lpstr>
      <vt:lpstr>Method</vt:lpstr>
      <vt:lpstr>Transportation &amp; Transshipment Model based problem by Using LPSolver. </vt:lpstr>
      <vt:lpstr>APPROACHES</vt:lpstr>
      <vt:lpstr>Transportation Problem Description</vt:lpstr>
      <vt:lpstr>Transportation Problem Formulation</vt:lpstr>
      <vt:lpstr>Supply table</vt:lpstr>
      <vt:lpstr>Transportation table</vt:lpstr>
      <vt:lpstr>PowerPoint Presentation</vt:lpstr>
      <vt:lpstr>PowerPoint Presentation</vt:lpstr>
      <vt:lpstr>Mathematical Formulation</vt:lpstr>
      <vt:lpstr>OBJECTIVE FUNCTION</vt:lpstr>
      <vt:lpstr>CONSTRAINTS</vt:lpstr>
      <vt:lpstr>Too many variables to estimate?</vt:lpstr>
      <vt:lpstr>PowerPoint Presentation</vt:lpstr>
      <vt:lpstr>PowerPoint Presentation</vt:lpstr>
      <vt:lpstr>PowerPoint Presentation</vt:lpstr>
      <vt:lpstr>Transshipment Problem Description</vt:lpstr>
      <vt:lpstr>PowerPoint Presentation</vt:lpstr>
      <vt:lpstr>The estimated shipping cost per barrel between each of the three waste disposal sites is as follows:  </vt:lpstr>
      <vt:lpstr>Mathematical Formulation</vt:lpstr>
      <vt:lpstr>PowerPoint Presentation</vt:lpstr>
      <vt:lpstr>Objective Function</vt:lpstr>
      <vt:lpstr>Constraints</vt:lpstr>
      <vt:lpstr>PowerPoint Presentation</vt:lpstr>
      <vt:lpstr>PowerPoint Presentation</vt:lpstr>
      <vt:lpstr>PowerPoint Presentation</vt:lpstr>
      <vt:lpstr>PowerPoint Presentation</vt:lpstr>
      <vt:lpstr>Conclusion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Quantitative Manage Modelling         Group Presentation    Title : Transportation &amp; Transshipment Model</dc:title>
  <dc:creator>Sai Sumanth Avunuri Sampath</dc:creator>
  <cp:lastModifiedBy>Sai Sumanth Avunuri Sampath</cp:lastModifiedBy>
  <cp:revision>9</cp:revision>
  <dcterms:created xsi:type="dcterms:W3CDTF">2019-11-30T02:33:11Z</dcterms:created>
  <dcterms:modified xsi:type="dcterms:W3CDTF">2019-12-02T21:39:51Z</dcterms:modified>
</cp:coreProperties>
</file>